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57" r:id="rId4"/>
    <p:sldId id="258" r:id="rId5"/>
    <p:sldId id="265" r:id="rId6"/>
    <p:sldId id="259" r:id="rId7"/>
    <p:sldId id="260" r:id="rId8"/>
    <p:sldId id="266" r:id="rId9"/>
    <p:sldId id="261" r:id="rId10"/>
    <p:sldId id="267" r:id="rId11"/>
    <p:sldId id="268" r:id="rId12"/>
    <p:sldId id="269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IBM Plex Sans" panose="020B0503050203000203" pitchFamily="34" charset="0"/>
      <p:regular r:id="rId19"/>
      <p:bold r:id="rId20"/>
      <p:italic r:id="rId21"/>
      <p:boldItalic r:id="rId22"/>
    </p:embeddedFont>
    <p:embeddedFont>
      <p:font typeface="Montserrat ExtraBold" panose="00000900000000000000" pitchFamily="2" charset="0"/>
      <p:bold r:id="rId23"/>
      <p:boldItalic r:id="rId24"/>
    </p:embeddedFont>
    <p:embeddedFont>
      <p:font typeface="Montserrat ExtraLight" panose="000003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144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2387">
          <p15:clr>
            <a:srgbClr val="A4A3A4"/>
          </p15:clr>
        </p15:guide>
        <p15:guide id="5" pos="325">
          <p15:clr>
            <a:srgbClr val="A4A3A4"/>
          </p15:clr>
        </p15:guide>
        <p15:guide id="6" pos="588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jbNNt6wIrIFq5w54w27EOzdmYs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96AD"/>
    <a:srgbClr val="E7E8EA"/>
    <a:srgbClr val="142B5A"/>
    <a:srgbClr val="49AFC7"/>
    <a:srgbClr val="406DBB"/>
    <a:srgbClr val="325E8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>
        <p:guide orient="horz" pos="4144"/>
        <p:guide pos="3840"/>
        <p:guide orient="horz" pos="2160"/>
        <p:guide orient="horz" pos="2387"/>
        <p:guide pos="325"/>
        <p:guide pos="58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159AD9-63A6-4081-9BF8-C54E435F9DD7}" type="doc">
      <dgm:prSet loTypeId="urn:microsoft.com/office/officeart/2005/8/layout/target1" loCatId="relationship" qsTypeId="urn:microsoft.com/office/officeart/2005/8/quickstyle/simple1" qsCatId="simple" csTypeId="urn:microsoft.com/office/officeart/2005/8/colors/accent1_5" csCatId="accent1" phldr="1"/>
      <dgm:spPr/>
    </dgm:pt>
    <dgm:pt modelId="{8B93D50D-DE60-4250-9889-343A12AE2348}">
      <dgm:prSet phldrT="[Texte]" custT="1"/>
      <dgm:spPr/>
      <dgm:t>
        <a:bodyPr/>
        <a:lstStyle/>
        <a:p>
          <a:r>
            <a:rPr lang="en-ZA" sz="2000" dirty="0"/>
            <a:t>DL</a:t>
          </a:r>
        </a:p>
      </dgm:t>
    </dgm:pt>
    <dgm:pt modelId="{93EDDAAF-A624-4235-9FB2-D879704331CE}" type="parTrans" cxnId="{10D43E41-E5AA-4B7D-B1B0-C63BBA6E3D4D}">
      <dgm:prSet/>
      <dgm:spPr/>
      <dgm:t>
        <a:bodyPr/>
        <a:lstStyle/>
        <a:p>
          <a:endParaRPr lang="en-ZA" sz="2000"/>
        </a:p>
      </dgm:t>
    </dgm:pt>
    <dgm:pt modelId="{F49ED08A-FCC3-41D0-97C0-FBDEFE96DF39}" type="sibTrans" cxnId="{10D43E41-E5AA-4B7D-B1B0-C63BBA6E3D4D}">
      <dgm:prSet/>
      <dgm:spPr/>
      <dgm:t>
        <a:bodyPr/>
        <a:lstStyle/>
        <a:p>
          <a:endParaRPr lang="en-ZA" sz="2000"/>
        </a:p>
      </dgm:t>
    </dgm:pt>
    <dgm:pt modelId="{B1D55551-AD81-401D-8BBA-C1AC01AEEA29}">
      <dgm:prSet phldrT="[Texte]" custT="1"/>
      <dgm:spPr/>
      <dgm:t>
        <a:bodyPr/>
        <a:lstStyle/>
        <a:p>
          <a:r>
            <a:rPr lang="en-ZA" sz="2000" dirty="0"/>
            <a:t>ML</a:t>
          </a:r>
        </a:p>
      </dgm:t>
    </dgm:pt>
    <dgm:pt modelId="{3FC44218-1F95-44CD-9F48-5FCDD9A6942D}" type="parTrans" cxnId="{027F4716-AD6B-4F89-9B8C-CC9ED42439E6}">
      <dgm:prSet/>
      <dgm:spPr/>
      <dgm:t>
        <a:bodyPr/>
        <a:lstStyle/>
        <a:p>
          <a:endParaRPr lang="en-ZA" sz="2000"/>
        </a:p>
      </dgm:t>
    </dgm:pt>
    <dgm:pt modelId="{DF597586-CB19-48D4-9692-BEF68FA18DC0}" type="sibTrans" cxnId="{027F4716-AD6B-4F89-9B8C-CC9ED42439E6}">
      <dgm:prSet/>
      <dgm:spPr/>
      <dgm:t>
        <a:bodyPr/>
        <a:lstStyle/>
        <a:p>
          <a:endParaRPr lang="en-ZA" sz="2000"/>
        </a:p>
      </dgm:t>
    </dgm:pt>
    <dgm:pt modelId="{1B007D2E-FED9-4FEF-B80F-225EA62CB5FB}">
      <dgm:prSet phldrT="[Texte]" custT="1"/>
      <dgm:spPr/>
      <dgm:t>
        <a:bodyPr/>
        <a:lstStyle/>
        <a:p>
          <a:r>
            <a:rPr lang="en-ZA" sz="2000" dirty="0"/>
            <a:t>AI</a:t>
          </a:r>
        </a:p>
      </dgm:t>
    </dgm:pt>
    <dgm:pt modelId="{25A4CFB5-4DCA-47F4-9E0A-B9B8F9844D31}" type="parTrans" cxnId="{57D460D5-629F-4594-B6DA-9C47110BB7A1}">
      <dgm:prSet/>
      <dgm:spPr/>
      <dgm:t>
        <a:bodyPr/>
        <a:lstStyle/>
        <a:p>
          <a:endParaRPr lang="en-ZA" sz="2000"/>
        </a:p>
      </dgm:t>
    </dgm:pt>
    <dgm:pt modelId="{1715B168-4D4E-4A47-AC33-40E2459E2EC2}" type="sibTrans" cxnId="{57D460D5-629F-4594-B6DA-9C47110BB7A1}">
      <dgm:prSet/>
      <dgm:spPr/>
      <dgm:t>
        <a:bodyPr/>
        <a:lstStyle/>
        <a:p>
          <a:endParaRPr lang="en-ZA" sz="2000"/>
        </a:p>
      </dgm:t>
    </dgm:pt>
    <dgm:pt modelId="{2E2862A8-DB92-44A5-8FBB-C401D28F859F}" type="pres">
      <dgm:prSet presAssocID="{BA159AD9-63A6-4081-9BF8-C54E435F9DD7}" presName="composite" presStyleCnt="0">
        <dgm:presLayoutVars>
          <dgm:chMax val="5"/>
          <dgm:dir/>
          <dgm:resizeHandles val="exact"/>
        </dgm:presLayoutVars>
      </dgm:prSet>
      <dgm:spPr/>
    </dgm:pt>
    <dgm:pt modelId="{217D0572-3261-448B-8059-3EEFFCEB3F1F}" type="pres">
      <dgm:prSet presAssocID="{8B93D50D-DE60-4250-9889-343A12AE2348}" presName="circle1" presStyleLbl="lnNode1" presStyleIdx="0" presStyleCnt="3"/>
      <dgm:spPr/>
    </dgm:pt>
    <dgm:pt modelId="{D0D1D640-D12F-472E-9F64-EDDADD36690D}" type="pres">
      <dgm:prSet presAssocID="{8B93D50D-DE60-4250-9889-343A12AE2348}" presName="text1" presStyleLbl="revTx" presStyleIdx="0" presStyleCnt="3">
        <dgm:presLayoutVars>
          <dgm:bulletEnabled val="1"/>
        </dgm:presLayoutVars>
      </dgm:prSet>
      <dgm:spPr/>
    </dgm:pt>
    <dgm:pt modelId="{65D3AA8D-103C-4B0E-BF88-22D1CF123743}" type="pres">
      <dgm:prSet presAssocID="{8B93D50D-DE60-4250-9889-343A12AE2348}" presName="line1" presStyleLbl="callout" presStyleIdx="0" presStyleCnt="6"/>
      <dgm:spPr/>
    </dgm:pt>
    <dgm:pt modelId="{CDB19393-86A5-4A21-A140-0DB11127B165}" type="pres">
      <dgm:prSet presAssocID="{8B93D50D-DE60-4250-9889-343A12AE2348}" presName="d1" presStyleLbl="callout" presStyleIdx="1" presStyleCnt="6"/>
      <dgm:spPr/>
    </dgm:pt>
    <dgm:pt modelId="{233AC84F-50EF-4E8F-A838-62AC8744F229}" type="pres">
      <dgm:prSet presAssocID="{B1D55551-AD81-401D-8BBA-C1AC01AEEA29}" presName="circle2" presStyleLbl="lnNode1" presStyleIdx="1" presStyleCnt="3"/>
      <dgm:spPr/>
    </dgm:pt>
    <dgm:pt modelId="{21699B88-98D2-47FE-A9E2-1FC824CBDA4C}" type="pres">
      <dgm:prSet presAssocID="{B1D55551-AD81-401D-8BBA-C1AC01AEEA29}" presName="text2" presStyleLbl="revTx" presStyleIdx="1" presStyleCnt="3">
        <dgm:presLayoutVars>
          <dgm:bulletEnabled val="1"/>
        </dgm:presLayoutVars>
      </dgm:prSet>
      <dgm:spPr/>
    </dgm:pt>
    <dgm:pt modelId="{396541B4-A023-4268-9A8E-51EF2AF365ED}" type="pres">
      <dgm:prSet presAssocID="{B1D55551-AD81-401D-8BBA-C1AC01AEEA29}" presName="line2" presStyleLbl="callout" presStyleIdx="2" presStyleCnt="6"/>
      <dgm:spPr/>
    </dgm:pt>
    <dgm:pt modelId="{364BCEC9-2857-482A-9129-5F2B2065FDB3}" type="pres">
      <dgm:prSet presAssocID="{B1D55551-AD81-401D-8BBA-C1AC01AEEA29}" presName="d2" presStyleLbl="callout" presStyleIdx="3" presStyleCnt="6"/>
      <dgm:spPr/>
    </dgm:pt>
    <dgm:pt modelId="{E79C4585-EE2F-4465-8126-6A316C204593}" type="pres">
      <dgm:prSet presAssocID="{1B007D2E-FED9-4FEF-B80F-225EA62CB5FB}" presName="circle3" presStyleLbl="lnNode1" presStyleIdx="2" presStyleCnt="3"/>
      <dgm:spPr/>
    </dgm:pt>
    <dgm:pt modelId="{7C0478FB-B150-4BCE-8AD5-DEA33C07A14F}" type="pres">
      <dgm:prSet presAssocID="{1B007D2E-FED9-4FEF-B80F-225EA62CB5FB}" presName="text3" presStyleLbl="revTx" presStyleIdx="2" presStyleCnt="3">
        <dgm:presLayoutVars>
          <dgm:bulletEnabled val="1"/>
        </dgm:presLayoutVars>
      </dgm:prSet>
      <dgm:spPr/>
    </dgm:pt>
    <dgm:pt modelId="{8D1DC23B-08D8-40AD-A946-9DE498259AC5}" type="pres">
      <dgm:prSet presAssocID="{1B007D2E-FED9-4FEF-B80F-225EA62CB5FB}" presName="line3" presStyleLbl="callout" presStyleIdx="4" presStyleCnt="6"/>
      <dgm:spPr/>
    </dgm:pt>
    <dgm:pt modelId="{CEF1C9D3-E83C-4582-B8F8-85BF85E59FFE}" type="pres">
      <dgm:prSet presAssocID="{1B007D2E-FED9-4FEF-B80F-225EA62CB5FB}" presName="d3" presStyleLbl="callout" presStyleIdx="5" presStyleCnt="6"/>
      <dgm:spPr/>
    </dgm:pt>
  </dgm:ptLst>
  <dgm:cxnLst>
    <dgm:cxn modelId="{94C5840F-98D4-4FE2-AC27-29025FF14EAF}" type="presOf" srcId="{BA159AD9-63A6-4081-9BF8-C54E435F9DD7}" destId="{2E2862A8-DB92-44A5-8FBB-C401D28F859F}" srcOrd="0" destOrd="0" presId="urn:microsoft.com/office/officeart/2005/8/layout/target1"/>
    <dgm:cxn modelId="{027F4716-AD6B-4F89-9B8C-CC9ED42439E6}" srcId="{BA159AD9-63A6-4081-9BF8-C54E435F9DD7}" destId="{B1D55551-AD81-401D-8BBA-C1AC01AEEA29}" srcOrd="1" destOrd="0" parTransId="{3FC44218-1F95-44CD-9F48-5FCDD9A6942D}" sibTransId="{DF597586-CB19-48D4-9692-BEF68FA18DC0}"/>
    <dgm:cxn modelId="{FCB11423-5430-467F-854A-928B2940280A}" type="presOf" srcId="{8B93D50D-DE60-4250-9889-343A12AE2348}" destId="{D0D1D640-D12F-472E-9F64-EDDADD36690D}" srcOrd="0" destOrd="0" presId="urn:microsoft.com/office/officeart/2005/8/layout/target1"/>
    <dgm:cxn modelId="{10D43E41-E5AA-4B7D-B1B0-C63BBA6E3D4D}" srcId="{BA159AD9-63A6-4081-9BF8-C54E435F9DD7}" destId="{8B93D50D-DE60-4250-9889-343A12AE2348}" srcOrd="0" destOrd="0" parTransId="{93EDDAAF-A624-4235-9FB2-D879704331CE}" sibTransId="{F49ED08A-FCC3-41D0-97C0-FBDEFE96DF39}"/>
    <dgm:cxn modelId="{A5385858-B355-4C8D-ADEE-6643A0403B12}" type="presOf" srcId="{B1D55551-AD81-401D-8BBA-C1AC01AEEA29}" destId="{21699B88-98D2-47FE-A9E2-1FC824CBDA4C}" srcOrd="0" destOrd="0" presId="urn:microsoft.com/office/officeart/2005/8/layout/target1"/>
    <dgm:cxn modelId="{57D460D5-629F-4594-B6DA-9C47110BB7A1}" srcId="{BA159AD9-63A6-4081-9BF8-C54E435F9DD7}" destId="{1B007D2E-FED9-4FEF-B80F-225EA62CB5FB}" srcOrd="2" destOrd="0" parTransId="{25A4CFB5-4DCA-47F4-9E0A-B9B8F9844D31}" sibTransId="{1715B168-4D4E-4A47-AC33-40E2459E2EC2}"/>
    <dgm:cxn modelId="{9F697CDF-8402-42BB-BFA7-257F40C314C6}" type="presOf" srcId="{1B007D2E-FED9-4FEF-B80F-225EA62CB5FB}" destId="{7C0478FB-B150-4BCE-8AD5-DEA33C07A14F}" srcOrd="0" destOrd="0" presId="urn:microsoft.com/office/officeart/2005/8/layout/target1"/>
    <dgm:cxn modelId="{1FD56A4F-8032-40BD-8FE1-70CEA910ACA6}" type="presParOf" srcId="{2E2862A8-DB92-44A5-8FBB-C401D28F859F}" destId="{217D0572-3261-448B-8059-3EEFFCEB3F1F}" srcOrd="0" destOrd="0" presId="urn:microsoft.com/office/officeart/2005/8/layout/target1"/>
    <dgm:cxn modelId="{F4C51900-8B8E-4D68-8ECD-CC43154E6AE5}" type="presParOf" srcId="{2E2862A8-DB92-44A5-8FBB-C401D28F859F}" destId="{D0D1D640-D12F-472E-9F64-EDDADD36690D}" srcOrd="1" destOrd="0" presId="urn:microsoft.com/office/officeart/2005/8/layout/target1"/>
    <dgm:cxn modelId="{E270FD50-1645-44B7-8956-BCA34CD771E1}" type="presParOf" srcId="{2E2862A8-DB92-44A5-8FBB-C401D28F859F}" destId="{65D3AA8D-103C-4B0E-BF88-22D1CF123743}" srcOrd="2" destOrd="0" presId="urn:microsoft.com/office/officeart/2005/8/layout/target1"/>
    <dgm:cxn modelId="{293FBE53-D961-4753-AC4B-0E38878B85F2}" type="presParOf" srcId="{2E2862A8-DB92-44A5-8FBB-C401D28F859F}" destId="{CDB19393-86A5-4A21-A140-0DB11127B165}" srcOrd="3" destOrd="0" presId="urn:microsoft.com/office/officeart/2005/8/layout/target1"/>
    <dgm:cxn modelId="{53E7E1CD-70EA-4200-9A90-DBC20BF04817}" type="presParOf" srcId="{2E2862A8-DB92-44A5-8FBB-C401D28F859F}" destId="{233AC84F-50EF-4E8F-A838-62AC8744F229}" srcOrd="4" destOrd="0" presId="urn:microsoft.com/office/officeart/2005/8/layout/target1"/>
    <dgm:cxn modelId="{70F190F6-5A30-4155-9C47-4FC7DE1B1039}" type="presParOf" srcId="{2E2862A8-DB92-44A5-8FBB-C401D28F859F}" destId="{21699B88-98D2-47FE-A9E2-1FC824CBDA4C}" srcOrd="5" destOrd="0" presId="urn:microsoft.com/office/officeart/2005/8/layout/target1"/>
    <dgm:cxn modelId="{5531DA9B-A895-4CE9-B80B-C574E46BDE4C}" type="presParOf" srcId="{2E2862A8-DB92-44A5-8FBB-C401D28F859F}" destId="{396541B4-A023-4268-9A8E-51EF2AF365ED}" srcOrd="6" destOrd="0" presId="urn:microsoft.com/office/officeart/2005/8/layout/target1"/>
    <dgm:cxn modelId="{4ADC06C6-2819-4B36-B6E1-9AB1B0B19B23}" type="presParOf" srcId="{2E2862A8-DB92-44A5-8FBB-C401D28F859F}" destId="{364BCEC9-2857-482A-9129-5F2B2065FDB3}" srcOrd="7" destOrd="0" presId="urn:microsoft.com/office/officeart/2005/8/layout/target1"/>
    <dgm:cxn modelId="{90EF4A22-AF47-4235-9D0B-ECDDAD9593D6}" type="presParOf" srcId="{2E2862A8-DB92-44A5-8FBB-C401D28F859F}" destId="{E79C4585-EE2F-4465-8126-6A316C204593}" srcOrd="8" destOrd="0" presId="urn:microsoft.com/office/officeart/2005/8/layout/target1"/>
    <dgm:cxn modelId="{9C17E155-BCAD-4921-9FD9-98278561F2FF}" type="presParOf" srcId="{2E2862A8-DB92-44A5-8FBB-C401D28F859F}" destId="{7C0478FB-B150-4BCE-8AD5-DEA33C07A14F}" srcOrd="9" destOrd="0" presId="urn:microsoft.com/office/officeart/2005/8/layout/target1"/>
    <dgm:cxn modelId="{7528895B-1A13-45D3-80C1-9F4BAEF7AD61}" type="presParOf" srcId="{2E2862A8-DB92-44A5-8FBB-C401D28F859F}" destId="{8D1DC23B-08D8-40AD-A946-9DE498259AC5}" srcOrd="10" destOrd="0" presId="urn:microsoft.com/office/officeart/2005/8/layout/target1"/>
    <dgm:cxn modelId="{C4BE1BE8-0CC2-4288-876B-A5128EF32551}" type="presParOf" srcId="{2E2862A8-DB92-44A5-8FBB-C401D28F859F}" destId="{CEF1C9D3-E83C-4582-B8F8-85BF85E59FFE}" srcOrd="11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9C4585-EE2F-4465-8126-6A316C204593}">
      <dsp:nvSpPr>
        <dsp:cNvPr id="0" name=""/>
        <dsp:cNvSpPr/>
      </dsp:nvSpPr>
      <dsp:spPr>
        <a:xfrm>
          <a:off x="981054" y="858896"/>
          <a:ext cx="2576690" cy="2576690"/>
        </a:xfrm>
        <a:prstGeom prst="ellipse">
          <a:avLst/>
        </a:prstGeom>
        <a:solidFill>
          <a:schemeClr val="accent1">
            <a:shade val="90000"/>
            <a:hueOff val="415426"/>
            <a:satOff val="-8871"/>
            <a:lumOff val="33109"/>
            <a:alphaOff val="-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3AC84F-50EF-4E8F-A838-62AC8744F229}">
      <dsp:nvSpPr>
        <dsp:cNvPr id="0" name=""/>
        <dsp:cNvSpPr/>
      </dsp:nvSpPr>
      <dsp:spPr>
        <a:xfrm>
          <a:off x="1496392" y="1374234"/>
          <a:ext cx="1546014" cy="1546014"/>
        </a:xfrm>
        <a:prstGeom prst="ellipse">
          <a:avLst/>
        </a:prstGeom>
        <a:solidFill>
          <a:schemeClr val="accent1">
            <a:shade val="90000"/>
            <a:hueOff val="207713"/>
            <a:satOff val="-4436"/>
            <a:lumOff val="16555"/>
            <a:alphaOff val="-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7D0572-3261-448B-8059-3EEFFCEB3F1F}">
      <dsp:nvSpPr>
        <dsp:cNvPr id="0" name=""/>
        <dsp:cNvSpPr/>
      </dsp:nvSpPr>
      <dsp:spPr>
        <a:xfrm>
          <a:off x="2011730" y="1889572"/>
          <a:ext cx="515338" cy="515338"/>
        </a:xfrm>
        <a:prstGeom prst="ellipse">
          <a:avLst/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D1D640-D12F-472E-9F64-EDDADD36690D}">
      <dsp:nvSpPr>
        <dsp:cNvPr id="0" name=""/>
        <dsp:cNvSpPr/>
      </dsp:nvSpPr>
      <dsp:spPr>
        <a:xfrm>
          <a:off x="3987193" y="0"/>
          <a:ext cx="1288345" cy="7515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25400" bIns="254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000" kern="1200" dirty="0"/>
            <a:t>DL</a:t>
          </a:r>
        </a:p>
      </dsp:txBody>
      <dsp:txXfrm>
        <a:off x="3987193" y="0"/>
        <a:ext cx="1288345" cy="751534"/>
      </dsp:txXfrm>
    </dsp:sp>
    <dsp:sp modelId="{65D3AA8D-103C-4B0E-BF88-22D1CF123743}">
      <dsp:nvSpPr>
        <dsp:cNvPr id="0" name=""/>
        <dsp:cNvSpPr/>
      </dsp:nvSpPr>
      <dsp:spPr>
        <a:xfrm>
          <a:off x="3665106" y="375767"/>
          <a:ext cx="32208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B19393-86A5-4A21-A140-0DB11127B165}">
      <dsp:nvSpPr>
        <dsp:cNvPr id="0" name=""/>
        <dsp:cNvSpPr/>
      </dsp:nvSpPr>
      <dsp:spPr>
        <a:xfrm rot="5400000">
          <a:off x="2081086" y="564509"/>
          <a:ext cx="1771045" cy="1394418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699B88-98D2-47FE-A9E2-1FC824CBDA4C}">
      <dsp:nvSpPr>
        <dsp:cNvPr id="0" name=""/>
        <dsp:cNvSpPr/>
      </dsp:nvSpPr>
      <dsp:spPr>
        <a:xfrm>
          <a:off x="3987193" y="751534"/>
          <a:ext cx="1288345" cy="7515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25400" bIns="254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000" kern="1200" dirty="0"/>
            <a:t>ML</a:t>
          </a:r>
        </a:p>
      </dsp:txBody>
      <dsp:txXfrm>
        <a:off x="3987193" y="751534"/>
        <a:ext cx="1288345" cy="751534"/>
      </dsp:txXfrm>
    </dsp:sp>
    <dsp:sp modelId="{396541B4-A023-4268-9A8E-51EF2AF365ED}">
      <dsp:nvSpPr>
        <dsp:cNvPr id="0" name=""/>
        <dsp:cNvSpPr/>
      </dsp:nvSpPr>
      <dsp:spPr>
        <a:xfrm>
          <a:off x="3665106" y="1127301"/>
          <a:ext cx="32208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4BCEC9-2857-482A-9129-5F2B2065FDB3}">
      <dsp:nvSpPr>
        <dsp:cNvPr id="0" name=""/>
        <dsp:cNvSpPr/>
      </dsp:nvSpPr>
      <dsp:spPr>
        <a:xfrm rot="5400000">
          <a:off x="2461234" y="1304320"/>
          <a:ext cx="1380075" cy="1025093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0478FB-B150-4BCE-8AD5-DEA33C07A14F}">
      <dsp:nvSpPr>
        <dsp:cNvPr id="0" name=""/>
        <dsp:cNvSpPr/>
      </dsp:nvSpPr>
      <dsp:spPr>
        <a:xfrm>
          <a:off x="3987193" y="1503069"/>
          <a:ext cx="1288345" cy="7515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25400" bIns="254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000" kern="1200" dirty="0"/>
            <a:t>AI</a:t>
          </a:r>
        </a:p>
      </dsp:txBody>
      <dsp:txXfrm>
        <a:off x="3987193" y="1503069"/>
        <a:ext cx="1288345" cy="751534"/>
      </dsp:txXfrm>
    </dsp:sp>
    <dsp:sp modelId="{8D1DC23B-08D8-40AD-A946-9DE498259AC5}">
      <dsp:nvSpPr>
        <dsp:cNvPr id="0" name=""/>
        <dsp:cNvSpPr/>
      </dsp:nvSpPr>
      <dsp:spPr>
        <a:xfrm>
          <a:off x="3665106" y="1878836"/>
          <a:ext cx="32208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F1C9D3-E83C-4582-B8F8-85BF85E59FFE}">
      <dsp:nvSpPr>
        <dsp:cNvPr id="0" name=""/>
        <dsp:cNvSpPr/>
      </dsp:nvSpPr>
      <dsp:spPr>
        <a:xfrm rot="5400000">
          <a:off x="2841854" y="2043530"/>
          <a:ext cx="986013" cy="655767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" name="Google Shape;12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56668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7649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hyperlink" Target="http://data_atm.csv" TargetMode="External"/><Relationship Id="rId5" Type="http://schemas.openxmlformats.org/officeDocument/2006/relationships/diagramLayout" Target="../diagrams/layout1.xml"/><Relationship Id="rId10" Type="http://schemas.openxmlformats.org/officeDocument/2006/relationships/image" Target="../media/image5.png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"/>
          <p:cNvGrpSpPr/>
          <p:nvPr/>
        </p:nvGrpSpPr>
        <p:grpSpPr>
          <a:xfrm>
            <a:off x="2855913" y="1449000"/>
            <a:ext cx="6300232" cy="3980832"/>
            <a:chOff x="2855913" y="1628775"/>
            <a:chExt cx="6304118" cy="3965434"/>
          </a:xfrm>
        </p:grpSpPr>
        <p:pic>
          <p:nvPicPr>
            <p:cNvPr id="89" name="Google Shape;89;p1"/>
            <p:cNvPicPr preferRelativeResize="0"/>
            <p:nvPr/>
          </p:nvPicPr>
          <p:blipFill rotWithShape="1">
            <a:blip r:embed="rId3">
              <a:alphaModFix/>
            </a:blip>
            <a:srcRect b="9149"/>
            <a:stretch/>
          </p:blipFill>
          <p:spPr>
            <a:xfrm>
              <a:off x="4690717" y="1628775"/>
              <a:ext cx="2810565" cy="299041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0" name="Google Shape;90;p1"/>
            <p:cNvGrpSpPr/>
            <p:nvPr/>
          </p:nvGrpSpPr>
          <p:grpSpPr>
            <a:xfrm>
              <a:off x="2855913" y="4868811"/>
              <a:ext cx="6304118" cy="725398"/>
              <a:chOff x="2911181" y="4509012"/>
              <a:chExt cx="6304118" cy="725398"/>
            </a:xfrm>
          </p:grpSpPr>
          <p:sp>
            <p:nvSpPr>
              <p:cNvPr id="91" name="Google Shape;91;p1"/>
              <p:cNvSpPr/>
              <p:nvPr/>
            </p:nvSpPr>
            <p:spPr>
              <a:xfrm>
                <a:off x="2911181" y="4509012"/>
                <a:ext cx="6304118" cy="725398"/>
              </a:xfrm>
              <a:prstGeom prst="rect">
                <a:avLst/>
              </a:prstGeom>
              <a:solidFill>
                <a:srgbClr val="49AFC7"/>
              </a:solidFill>
              <a:ln w="12700" cap="flat" cmpd="sng">
                <a:solidFill>
                  <a:srgbClr val="49AFC7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22456C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"/>
              <p:cNvSpPr txBox="1"/>
              <p:nvPr/>
            </p:nvSpPr>
            <p:spPr>
              <a:xfrm>
                <a:off x="3091234" y="4614993"/>
                <a:ext cx="5805064" cy="5348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200"/>
                  <a:buFont typeface="Montserrat ExtraBold"/>
                  <a:buNone/>
                </a:pPr>
                <a:r>
                  <a:rPr lang="en-GB" sz="4000" b="0" i="0" u="none" strike="noStrike" cap="none" dirty="0">
                    <a:solidFill>
                      <a:schemeClr val="lt1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Introduction to AI</a:t>
                </a:r>
                <a:endParaRPr sz="4000" dirty="0"/>
              </a:p>
            </p:txBody>
          </p:sp>
        </p:grpSp>
      </p:grpSp>
      <p:sp>
        <p:nvSpPr>
          <p:cNvPr id="94" name="Google Shape;94;p1"/>
          <p:cNvSpPr/>
          <p:nvPr/>
        </p:nvSpPr>
        <p:spPr>
          <a:xfrm>
            <a:off x="11316058" y="5979510"/>
            <a:ext cx="875942" cy="886305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/>
          <p:nvPr/>
        </p:nvSpPr>
        <p:spPr>
          <a:xfrm rot="10800000">
            <a:off x="-48126" y="0"/>
            <a:ext cx="875942" cy="886305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75;p19">
            <a:extLst>
              <a:ext uri="{FF2B5EF4-FFF2-40B4-BE49-F238E27FC236}">
                <a16:creationId xmlns:a16="http://schemas.microsoft.com/office/drawing/2014/main" id="{5E1C7B59-DCEB-8D57-A520-3F4A72FFECB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94459" y="2210304"/>
            <a:ext cx="1869795" cy="1869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76;p19">
            <a:extLst>
              <a:ext uri="{FF2B5EF4-FFF2-40B4-BE49-F238E27FC236}">
                <a16:creationId xmlns:a16="http://schemas.microsoft.com/office/drawing/2014/main" id="{233C23E8-2FBD-D21C-E62D-C7FD9A5DE48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0965" y="4366712"/>
            <a:ext cx="3006289" cy="1503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77;p19">
            <a:extLst>
              <a:ext uri="{FF2B5EF4-FFF2-40B4-BE49-F238E27FC236}">
                <a16:creationId xmlns:a16="http://schemas.microsoft.com/office/drawing/2014/main" id="{8D3858DB-0B86-192A-D52C-111698EDBE0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22660" y="4620219"/>
            <a:ext cx="4044176" cy="8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79;p19">
            <a:extLst>
              <a:ext uri="{FF2B5EF4-FFF2-40B4-BE49-F238E27FC236}">
                <a16:creationId xmlns:a16="http://schemas.microsoft.com/office/drawing/2014/main" id="{5316DEE9-CC52-916F-F2C0-310EFED0A05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99694" y="1709640"/>
            <a:ext cx="1869795" cy="216662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220;p4">
            <a:extLst>
              <a:ext uri="{FF2B5EF4-FFF2-40B4-BE49-F238E27FC236}">
                <a16:creationId xmlns:a16="http://schemas.microsoft.com/office/drawing/2014/main" id="{8D76A532-64A9-0CF7-C617-4605C4A09770}"/>
              </a:ext>
            </a:extLst>
          </p:cNvPr>
          <p:cNvSpPr/>
          <p:nvPr/>
        </p:nvSpPr>
        <p:spPr>
          <a:xfrm>
            <a:off x="-1" y="0"/>
            <a:ext cx="6996011" cy="1358977"/>
          </a:xfrm>
          <a:prstGeom prst="rect">
            <a:avLst/>
          </a:prstGeom>
          <a:solidFill>
            <a:srgbClr val="49AFC7"/>
          </a:solidFill>
          <a:ln w="12700" cap="flat" cmpd="sng">
            <a:solidFill>
              <a:srgbClr val="49AFC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" name="Google Shape;221;p4">
            <a:extLst>
              <a:ext uri="{FF2B5EF4-FFF2-40B4-BE49-F238E27FC236}">
                <a16:creationId xmlns:a16="http://schemas.microsoft.com/office/drawing/2014/main" id="{9B22E39F-910B-DE12-691E-C7F52CD281AC}"/>
              </a:ext>
            </a:extLst>
          </p:cNvPr>
          <p:cNvCxnSpPr/>
          <p:nvPr/>
        </p:nvCxnSpPr>
        <p:spPr>
          <a:xfrm>
            <a:off x="552214" y="376905"/>
            <a:ext cx="305193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" name="Google Shape;222;p4">
            <a:extLst>
              <a:ext uri="{FF2B5EF4-FFF2-40B4-BE49-F238E27FC236}">
                <a16:creationId xmlns:a16="http://schemas.microsoft.com/office/drawing/2014/main" id="{D331ACA9-3BFF-9D5D-052F-AA534E559124}"/>
              </a:ext>
            </a:extLst>
          </p:cNvPr>
          <p:cNvSpPr txBox="1"/>
          <p:nvPr/>
        </p:nvSpPr>
        <p:spPr>
          <a:xfrm>
            <a:off x="638072" y="599037"/>
            <a:ext cx="5928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b="1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Frameworks</a:t>
            </a:r>
            <a:endParaRPr sz="1200" dirty="0"/>
          </a:p>
        </p:txBody>
      </p:sp>
      <p:sp>
        <p:nvSpPr>
          <p:cNvPr id="19" name="Espace réservé du numéro de diapositive 18">
            <a:extLst>
              <a:ext uri="{FF2B5EF4-FFF2-40B4-BE49-F238E27FC236}">
                <a16:creationId xmlns:a16="http://schemas.microsoft.com/office/drawing/2014/main" id="{4CE9EC48-E08A-C703-7F92-6EF2EAADA9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pic>
        <p:nvPicPr>
          <p:cNvPr id="20" name="Google Shape;259;p6" descr="Logo&#10;&#10;Description automatically generated">
            <a:extLst>
              <a:ext uri="{FF2B5EF4-FFF2-40B4-BE49-F238E27FC236}">
                <a16:creationId xmlns:a16="http://schemas.microsoft.com/office/drawing/2014/main" id="{B7AB6017-3275-8A3F-4718-8E03FAE733C7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4651" r="9952" b="37792"/>
          <a:stretch/>
        </p:blipFill>
        <p:spPr>
          <a:xfrm>
            <a:off x="11215003" y="376905"/>
            <a:ext cx="610386" cy="5897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7967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220;p4">
            <a:extLst>
              <a:ext uri="{FF2B5EF4-FFF2-40B4-BE49-F238E27FC236}">
                <a16:creationId xmlns:a16="http://schemas.microsoft.com/office/drawing/2014/main" id="{8D76A532-64A9-0CF7-C617-4605C4A09770}"/>
              </a:ext>
            </a:extLst>
          </p:cNvPr>
          <p:cNvSpPr/>
          <p:nvPr/>
        </p:nvSpPr>
        <p:spPr>
          <a:xfrm>
            <a:off x="-1" y="0"/>
            <a:ext cx="6996011" cy="1358977"/>
          </a:xfrm>
          <a:prstGeom prst="rect">
            <a:avLst/>
          </a:prstGeom>
          <a:solidFill>
            <a:srgbClr val="49AFC7"/>
          </a:solidFill>
          <a:ln w="12700" cap="flat" cmpd="sng">
            <a:solidFill>
              <a:srgbClr val="49AFC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" name="Google Shape;221;p4">
            <a:extLst>
              <a:ext uri="{FF2B5EF4-FFF2-40B4-BE49-F238E27FC236}">
                <a16:creationId xmlns:a16="http://schemas.microsoft.com/office/drawing/2014/main" id="{9B22E39F-910B-DE12-691E-C7F52CD281AC}"/>
              </a:ext>
            </a:extLst>
          </p:cNvPr>
          <p:cNvCxnSpPr/>
          <p:nvPr/>
        </p:nvCxnSpPr>
        <p:spPr>
          <a:xfrm>
            <a:off x="552214" y="376905"/>
            <a:ext cx="305193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" name="Google Shape;222;p4">
            <a:extLst>
              <a:ext uri="{FF2B5EF4-FFF2-40B4-BE49-F238E27FC236}">
                <a16:creationId xmlns:a16="http://schemas.microsoft.com/office/drawing/2014/main" id="{D331ACA9-3BFF-9D5D-052F-AA534E559124}"/>
              </a:ext>
            </a:extLst>
          </p:cNvPr>
          <p:cNvSpPr txBox="1"/>
          <p:nvPr/>
        </p:nvSpPr>
        <p:spPr>
          <a:xfrm>
            <a:off x="638072" y="599037"/>
            <a:ext cx="5928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b="1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ML Applications</a:t>
            </a:r>
            <a:endParaRPr sz="1200" dirty="0"/>
          </a:p>
        </p:txBody>
      </p:sp>
      <p:sp>
        <p:nvSpPr>
          <p:cNvPr id="19" name="Espace réservé du numéro de diapositive 18">
            <a:extLst>
              <a:ext uri="{FF2B5EF4-FFF2-40B4-BE49-F238E27FC236}">
                <a16:creationId xmlns:a16="http://schemas.microsoft.com/office/drawing/2014/main" id="{4CE9EC48-E08A-C703-7F92-6EF2EAADA9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11</a:t>
            </a:fld>
            <a:endParaRPr lang="en-GB"/>
          </a:p>
        </p:txBody>
      </p:sp>
      <p:pic>
        <p:nvPicPr>
          <p:cNvPr id="2" name="Google Shape;185;p20">
            <a:extLst>
              <a:ext uri="{FF2B5EF4-FFF2-40B4-BE49-F238E27FC236}">
                <a16:creationId xmlns:a16="http://schemas.microsoft.com/office/drawing/2014/main" id="{FA851FD6-212F-BA91-95E9-5C40ECF48CB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20123" y="1581108"/>
            <a:ext cx="597477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259;p6" descr="Logo&#10;&#10;Description automatically generated">
            <a:extLst>
              <a:ext uri="{FF2B5EF4-FFF2-40B4-BE49-F238E27FC236}">
                <a16:creationId xmlns:a16="http://schemas.microsoft.com/office/drawing/2014/main" id="{587484C3-12BB-A311-BF84-E7FEDCB08B1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4651" r="9952" b="37792"/>
          <a:stretch/>
        </p:blipFill>
        <p:spPr>
          <a:xfrm>
            <a:off x="11215003" y="376905"/>
            <a:ext cx="610386" cy="5897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5389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91912D-4984-FAE4-C5E1-02318B860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3228" y="2956514"/>
            <a:ext cx="9285544" cy="944972"/>
          </a:xfrm>
          <a:solidFill>
            <a:srgbClr val="3596AD"/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txBody>
          <a:bodyPr/>
          <a:lstStyle/>
          <a:p>
            <a:r>
              <a:rPr lang="en-ZA" dirty="0">
                <a:solidFill>
                  <a:schemeClr val="bg1"/>
                </a:solidFill>
              </a:rPr>
              <a:t>Thank you for your attention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1C6EB8-BDB0-B279-E9DC-34388D83A2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817B9134-B52D-0E15-AF0E-4B9922F508D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9149"/>
          <a:stretch/>
        </p:blipFill>
        <p:spPr>
          <a:xfrm>
            <a:off x="97972" y="126561"/>
            <a:ext cx="1701331" cy="181835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">
            <a:extLst>
              <a:ext uri="{FF2B5EF4-FFF2-40B4-BE49-F238E27FC236}">
                <a16:creationId xmlns:a16="http://schemas.microsoft.com/office/drawing/2014/main" id="{664E6F19-D93A-37F4-4C61-E95C0E43E1D3}"/>
              </a:ext>
            </a:extLst>
          </p:cNvPr>
          <p:cNvSpPr/>
          <p:nvPr/>
        </p:nvSpPr>
        <p:spPr>
          <a:xfrm>
            <a:off x="11316058" y="5979510"/>
            <a:ext cx="875942" cy="886305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4120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C919F23-EF72-1BBE-6C7C-9C60867DB9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</a:t>
            </a:fld>
            <a:endParaRPr lang="en-GB"/>
          </a:p>
        </p:txBody>
      </p:sp>
      <p:sp>
        <p:nvSpPr>
          <p:cNvPr id="5" name="Google Shape;94;p1">
            <a:extLst>
              <a:ext uri="{FF2B5EF4-FFF2-40B4-BE49-F238E27FC236}">
                <a16:creationId xmlns:a16="http://schemas.microsoft.com/office/drawing/2014/main" id="{6D067898-9EDC-2B7C-F0A8-6B6A5884E58D}"/>
              </a:ext>
            </a:extLst>
          </p:cNvPr>
          <p:cNvSpPr/>
          <p:nvPr/>
        </p:nvSpPr>
        <p:spPr>
          <a:xfrm>
            <a:off x="11348142" y="5931386"/>
            <a:ext cx="875942" cy="886305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5;p1">
            <a:extLst>
              <a:ext uri="{FF2B5EF4-FFF2-40B4-BE49-F238E27FC236}">
                <a16:creationId xmlns:a16="http://schemas.microsoft.com/office/drawing/2014/main" id="{6860C487-3FAF-0551-2E18-9E745A2EF6AD}"/>
              </a:ext>
            </a:extLst>
          </p:cNvPr>
          <p:cNvSpPr/>
          <p:nvPr/>
        </p:nvSpPr>
        <p:spPr>
          <a:xfrm rot="10800000">
            <a:off x="-48126" y="-48124"/>
            <a:ext cx="875942" cy="886305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62;p11">
            <a:extLst>
              <a:ext uri="{FF2B5EF4-FFF2-40B4-BE49-F238E27FC236}">
                <a16:creationId xmlns:a16="http://schemas.microsoft.com/office/drawing/2014/main" id="{5E962612-2CBE-5F59-3B53-36ACD3B79090}"/>
              </a:ext>
            </a:extLst>
          </p:cNvPr>
          <p:cNvSpPr txBox="1"/>
          <p:nvPr/>
        </p:nvSpPr>
        <p:spPr>
          <a:xfrm>
            <a:off x="2086659" y="223533"/>
            <a:ext cx="8018682" cy="1091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90000"/>
              </a:lnSpc>
              <a:buClr>
                <a:schemeClr val="lt1"/>
              </a:buClr>
              <a:buSzPts val="3200"/>
              <a:buFont typeface="Montserrat ExtraBold"/>
              <a:buNone/>
              <a:defRPr sz="4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</a:defRPr>
            </a:lvl1pPr>
          </a:lstStyle>
          <a:p>
            <a:r>
              <a:rPr lang="en-ZA" dirty="0">
                <a:solidFill>
                  <a:srgbClr val="325E86"/>
                </a:solidFill>
                <a:sym typeface="Abril Fatface"/>
              </a:rPr>
              <a:t>Table of content</a:t>
            </a:r>
            <a:endParaRPr dirty="0">
              <a:solidFill>
                <a:srgbClr val="325E86"/>
              </a:solidFill>
              <a:sym typeface="Abril Fatface"/>
            </a:endParaRPr>
          </a:p>
        </p:txBody>
      </p:sp>
      <p:sp>
        <p:nvSpPr>
          <p:cNvPr id="8" name="Google Shape;63;p11">
            <a:extLst>
              <a:ext uri="{FF2B5EF4-FFF2-40B4-BE49-F238E27FC236}">
                <a16:creationId xmlns:a16="http://schemas.microsoft.com/office/drawing/2014/main" id="{B206F1BD-1065-589C-3487-481EF18B6113}"/>
              </a:ext>
            </a:extLst>
          </p:cNvPr>
          <p:cNvSpPr txBox="1"/>
          <p:nvPr/>
        </p:nvSpPr>
        <p:spPr>
          <a:xfrm>
            <a:off x="1066606" y="1877961"/>
            <a:ext cx="8632658" cy="4843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71500" indent="-571500">
              <a:lnSpc>
                <a:spcPct val="150000"/>
              </a:lnSpc>
              <a:buClr>
                <a:schemeClr val="dk1"/>
              </a:buClr>
              <a:buSzPts val="1600"/>
              <a:buFont typeface="+mj-lt"/>
              <a:buAutoNum type="romanUcPeriod"/>
            </a:pPr>
            <a:r>
              <a:rPr lang="en-ZA" sz="2400" dirty="0">
                <a:solidFill>
                  <a:schemeClr val="dk1"/>
                </a:solidFill>
                <a:latin typeface="IBM Plex Sans" panose="020B0503050203000203" pitchFamily="34" charset="0"/>
                <a:cs typeface="Heebo Medium" pitchFamily="2" charset="-79"/>
                <a:sym typeface="Arabic Typesetting"/>
              </a:rPr>
              <a:t>AI story</a:t>
            </a:r>
            <a:endParaRPr sz="2400" dirty="0">
              <a:solidFill>
                <a:schemeClr val="dk1"/>
              </a:solidFill>
              <a:latin typeface="IBM Plex Sans" panose="020B0503050203000203" pitchFamily="34" charset="0"/>
              <a:cs typeface="Heebo Medium" pitchFamily="2" charset="-79"/>
            </a:endParaRPr>
          </a:p>
          <a:p>
            <a:pPr marL="571500" indent="-571500">
              <a:lnSpc>
                <a:spcPct val="150000"/>
              </a:lnSpc>
              <a:buClr>
                <a:schemeClr val="dk1"/>
              </a:buClr>
              <a:buSzPts val="1600"/>
              <a:buFont typeface="+mj-lt"/>
              <a:buAutoNum type="romanUcPeriod"/>
            </a:pPr>
            <a:r>
              <a:rPr lang="en-ZA" sz="2400" dirty="0">
                <a:solidFill>
                  <a:schemeClr val="dk1"/>
                </a:solidFill>
                <a:latin typeface="IBM Plex Sans" panose="020B0503050203000203" pitchFamily="34" charset="0"/>
                <a:cs typeface="Heebo Medium" pitchFamily="2" charset="-79"/>
                <a:sym typeface="Arabic Typesetting"/>
              </a:rPr>
              <a:t>Difference between AI, ML and DL</a:t>
            </a:r>
            <a:endParaRPr sz="2400" dirty="0">
              <a:solidFill>
                <a:schemeClr val="dk1"/>
              </a:solidFill>
              <a:latin typeface="IBM Plex Sans" panose="020B0503050203000203" pitchFamily="34" charset="0"/>
              <a:cs typeface="Heebo Medium" pitchFamily="2" charset="-79"/>
            </a:endParaRPr>
          </a:p>
          <a:p>
            <a:pPr marL="571500" indent="-571500">
              <a:lnSpc>
                <a:spcPct val="150000"/>
              </a:lnSpc>
              <a:buClr>
                <a:schemeClr val="dk1"/>
              </a:buClr>
              <a:buSzPts val="1600"/>
              <a:buFont typeface="+mj-lt"/>
              <a:buAutoNum type="romanUcPeriod"/>
            </a:pPr>
            <a:r>
              <a:rPr lang="en-ZA" sz="2400" dirty="0">
                <a:solidFill>
                  <a:schemeClr val="dk1"/>
                </a:solidFill>
                <a:latin typeface="IBM Plex Sans" panose="020B0503050203000203" pitchFamily="34" charset="0"/>
                <a:cs typeface="Heebo Medium" pitchFamily="2" charset="-79"/>
                <a:sym typeface="Arabic Typesetting"/>
              </a:rPr>
              <a:t>Supervised, Unsupervised and Reinforcement Learning</a:t>
            </a:r>
            <a:endParaRPr sz="2400" dirty="0">
              <a:solidFill>
                <a:schemeClr val="dk1"/>
              </a:solidFill>
              <a:latin typeface="IBM Plex Sans" panose="020B0503050203000203" pitchFamily="34" charset="0"/>
              <a:cs typeface="Heebo Medium" pitchFamily="2" charset="-79"/>
            </a:endParaRPr>
          </a:p>
          <a:p>
            <a:pPr marL="571500" indent="-571500">
              <a:lnSpc>
                <a:spcPct val="150000"/>
              </a:lnSpc>
              <a:buClr>
                <a:schemeClr val="dk1"/>
              </a:buClr>
              <a:buSzPts val="1600"/>
              <a:buFont typeface="+mj-lt"/>
              <a:buAutoNum type="romanUcPeriod"/>
            </a:pPr>
            <a:r>
              <a:rPr lang="en-ZA" sz="2400" dirty="0">
                <a:solidFill>
                  <a:schemeClr val="dk1"/>
                </a:solidFill>
                <a:latin typeface="IBM Plex Sans" panose="020B0503050203000203" pitchFamily="34" charset="0"/>
                <a:cs typeface="Heebo Medium" pitchFamily="2" charset="-79"/>
                <a:sym typeface="Arabic Typesetting"/>
              </a:rPr>
              <a:t>Popular languages and frameworks for ML</a:t>
            </a:r>
            <a:endParaRPr sz="2400" dirty="0">
              <a:solidFill>
                <a:schemeClr val="dk1"/>
              </a:solidFill>
              <a:latin typeface="IBM Plex Sans" panose="020B0503050203000203" pitchFamily="34" charset="0"/>
              <a:cs typeface="Heebo Medium" pitchFamily="2" charset="-79"/>
            </a:endParaRPr>
          </a:p>
          <a:p>
            <a:pPr marL="571500" indent="-571500">
              <a:lnSpc>
                <a:spcPct val="150000"/>
              </a:lnSpc>
              <a:buClr>
                <a:schemeClr val="dk1"/>
              </a:buClr>
              <a:buSzPts val="1600"/>
              <a:buFont typeface="+mj-lt"/>
              <a:buAutoNum type="romanUcPeriod"/>
            </a:pPr>
            <a:r>
              <a:rPr lang="en-ZA" sz="2400" dirty="0">
                <a:solidFill>
                  <a:schemeClr val="dk1"/>
                </a:solidFill>
                <a:latin typeface="IBM Plex Sans" panose="020B0503050203000203" pitchFamily="34" charset="0"/>
                <a:cs typeface="Heebo Medium" pitchFamily="2" charset="-79"/>
                <a:sym typeface="Arabic Typesetting"/>
              </a:rPr>
              <a:t>Machine Learning applications</a:t>
            </a:r>
            <a:endParaRPr sz="2400" dirty="0">
              <a:solidFill>
                <a:schemeClr val="dk1"/>
              </a:solidFill>
              <a:latin typeface="IBM Plex Sans" panose="020B0503050203000203" pitchFamily="34" charset="0"/>
              <a:cs typeface="Heebo Medium" pitchFamily="2" charset="-79"/>
            </a:endParaRPr>
          </a:p>
          <a:p>
            <a:pPr marL="571500" indent="-571500">
              <a:lnSpc>
                <a:spcPct val="150000"/>
              </a:lnSpc>
              <a:buClr>
                <a:schemeClr val="dk1"/>
              </a:buClr>
              <a:buSzPts val="1600"/>
              <a:buFont typeface="+mj-lt"/>
              <a:buAutoNum type="romanUcPeriod"/>
            </a:pPr>
            <a:endParaRPr sz="2400" dirty="0">
              <a:solidFill>
                <a:schemeClr val="dk1"/>
              </a:solidFill>
              <a:latin typeface="IBM Plex Sans" panose="020B0503050203000203" pitchFamily="34" charset="0"/>
              <a:cs typeface="Heebo Medium" pitchFamily="2" charset="-79"/>
              <a:sym typeface="Arabic Typesetting"/>
            </a:endParaRPr>
          </a:p>
          <a:p>
            <a:pPr marL="749300" marR="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romanUcPeriod"/>
            </a:pPr>
            <a:endParaRPr sz="2400" b="0" i="0" u="none" strike="noStrike" cap="none" dirty="0">
              <a:solidFill>
                <a:schemeClr val="dk1"/>
              </a:solidFill>
              <a:latin typeface="IBM Plex Sans" panose="020B0503050203000203" pitchFamily="34" charset="0"/>
              <a:ea typeface="Arabic Typesetting"/>
              <a:cs typeface="Heebo Medium" pitchFamily="2" charset="-79"/>
              <a:sym typeface="Arabic Typesetting"/>
            </a:endParaRPr>
          </a:p>
          <a:p>
            <a:pPr marL="749300" marR="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romanUcPeriod"/>
            </a:pPr>
            <a:endParaRPr sz="2400" b="0" i="0" u="none" strike="noStrike" cap="none" dirty="0">
              <a:solidFill>
                <a:schemeClr val="dk1"/>
              </a:solidFill>
              <a:latin typeface="IBM Plex Sans" panose="020B0503050203000203" pitchFamily="34" charset="0"/>
              <a:ea typeface="Arabic Typesetting"/>
              <a:cs typeface="Heebo Medium" pitchFamily="2" charset="-79"/>
              <a:sym typeface="Arabic Typesetting"/>
            </a:endParaRPr>
          </a:p>
        </p:txBody>
      </p:sp>
    </p:spTree>
    <p:extLst>
      <p:ext uri="{BB962C8B-B14F-4D97-AF65-F5344CB8AC3E}">
        <p14:creationId xmlns:p14="http://schemas.microsoft.com/office/powerpoint/2010/main" val="2766842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/>
          <p:nvPr/>
        </p:nvSpPr>
        <p:spPr>
          <a:xfrm>
            <a:off x="-7720" y="3093373"/>
            <a:ext cx="12192000" cy="737122"/>
          </a:xfrm>
          <a:prstGeom prst="rect">
            <a:avLst/>
          </a:prstGeom>
          <a:solidFill>
            <a:srgbClr val="E7E8EA"/>
          </a:solidFill>
          <a:ln w="12700" cap="flat" cmpd="sng">
            <a:solidFill>
              <a:srgbClr val="EDED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" name="Google Shape;102;p2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4651" r="9952" b="37792"/>
          <a:stretch/>
        </p:blipFill>
        <p:spPr>
          <a:xfrm>
            <a:off x="11537599" y="153849"/>
            <a:ext cx="610386" cy="58979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/>
          <p:nvPr/>
        </p:nvSpPr>
        <p:spPr>
          <a:xfrm>
            <a:off x="11609098" y="6276017"/>
            <a:ext cx="582902" cy="589798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2"/>
          <p:cNvSpPr/>
          <p:nvPr/>
        </p:nvSpPr>
        <p:spPr>
          <a:xfrm>
            <a:off x="0" y="0"/>
            <a:ext cx="4565984" cy="1358977"/>
          </a:xfrm>
          <a:prstGeom prst="rect">
            <a:avLst/>
          </a:prstGeom>
          <a:solidFill>
            <a:srgbClr val="49AFC7"/>
          </a:solidFill>
          <a:ln w="12700" cap="flat" cmpd="sng">
            <a:solidFill>
              <a:srgbClr val="49AFC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9" name="Google Shape;119;p2"/>
          <p:cNvCxnSpPr/>
          <p:nvPr/>
        </p:nvCxnSpPr>
        <p:spPr>
          <a:xfrm>
            <a:off x="552214" y="376905"/>
            <a:ext cx="305193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" name="Google Shape;120;p2"/>
          <p:cNvSpPr txBox="1"/>
          <p:nvPr/>
        </p:nvSpPr>
        <p:spPr>
          <a:xfrm>
            <a:off x="638072" y="599037"/>
            <a:ext cx="33024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AI STORY</a:t>
            </a:r>
            <a:endParaRPr sz="3600" b="1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pic>
        <p:nvPicPr>
          <p:cNvPr id="2" name="Google Shape;70;p12">
            <a:extLst>
              <a:ext uri="{FF2B5EF4-FFF2-40B4-BE49-F238E27FC236}">
                <a16:creationId xmlns:a16="http://schemas.microsoft.com/office/drawing/2014/main" id="{FBAF0E5A-9955-CD9B-9A5D-8315DC62673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91456" y="185574"/>
            <a:ext cx="6320670" cy="3644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68;p12">
            <a:extLst>
              <a:ext uri="{FF2B5EF4-FFF2-40B4-BE49-F238E27FC236}">
                <a16:creationId xmlns:a16="http://schemas.microsoft.com/office/drawing/2014/main" id="{E49D8716-90DE-6B91-DD60-BABCCEA169F9}"/>
              </a:ext>
            </a:extLst>
          </p:cNvPr>
          <p:cNvPicPr preferRelativeResize="0"/>
          <p:nvPr/>
        </p:nvPicPr>
        <p:blipFill rotWithShape="1">
          <a:blip r:embed="rId5"/>
          <a:srcRect/>
          <a:stretch/>
        </p:blipFill>
        <p:spPr>
          <a:xfrm>
            <a:off x="963508" y="4014499"/>
            <a:ext cx="2976964" cy="2851316"/>
          </a:xfrm>
          <a:prstGeom prst="rect">
            <a:avLst/>
          </a:prstGeom>
        </p:spPr>
      </p:pic>
      <p:sp>
        <p:nvSpPr>
          <p:cNvPr id="4" name="Google Shape;72;p12">
            <a:extLst>
              <a:ext uri="{FF2B5EF4-FFF2-40B4-BE49-F238E27FC236}">
                <a16:creationId xmlns:a16="http://schemas.microsoft.com/office/drawing/2014/main" id="{34CF13AB-7DA4-83CF-A929-D7056D5B5086}"/>
              </a:ext>
            </a:extLst>
          </p:cNvPr>
          <p:cNvSpPr txBox="1"/>
          <p:nvPr/>
        </p:nvSpPr>
        <p:spPr>
          <a:xfrm>
            <a:off x="6509136" y="4758939"/>
            <a:ext cx="420292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ZA" sz="1800" b="0" i="0" u="none" strike="noStrike" cap="none" dirty="0">
                <a:solidFill>
                  <a:srgbClr val="525252"/>
                </a:solidFill>
                <a:latin typeface="IBM Plex Sans"/>
                <a:ea typeface="IBM Plex Sans"/>
                <a:cs typeface="IBM Plex Sans"/>
                <a:sym typeface="IBM Plex Sans"/>
              </a:rPr>
              <a:t>Systems that think like humans</a:t>
            </a:r>
            <a:endParaRPr sz="1800" dirty="0"/>
          </a:p>
        </p:txBody>
      </p:sp>
      <p:sp>
        <p:nvSpPr>
          <p:cNvPr id="5" name="Google Shape;73;p12">
            <a:extLst>
              <a:ext uri="{FF2B5EF4-FFF2-40B4-BE49-F238E27FC236}">
                <a16:creationId xmlns:a16="http://schemas.microsoft.com/office/drawing/2014/main" id="{DE14E0CB-66E4-B579-0647-B830BDB4CE84}"/>
              </a:ext>
            </a:extLst>
          </p:cNvPr>
          <p:cNvSpPr txBox="1"/>
          <p:nvPr/>
        </p:nvSpPr>
        <p:spPr>
          <a:xfrm>
            <a:off x="6509135" y="5183512"/>
            <a:ext cx="3984309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ZA" sz="1800" b="0" i="0" u="none" strike="noStrike" cap="none" dirty="0">
                <a:solidFill>
                  <a:srgbClr val="525252"/>
                </a:solidFill>
                <a:latin typeface="IBM Plex Sans"/>
                <a:ea typeface="IBM Plex Sans"/>
                <a:cs typeface="IBM Plex Sans"/>
                <a:sym typeface="IBM Plex Sans"/>
              </a:rPr>
              <a:t>Systems that act like humans</a:t>
            </a:r>
            <a:endParaRPr sz="1800" dirty="0"/>
          </a:p>
        </p:txBody>
      </p:sp>
      <p:sp>
        <p:nvSpPr>
          <p:cNvPr id="6" name="Google Shape;74;p12">
            <a:extLst>
              <a:ext uri="{FF2B5EF4-FFF2-40B4-BE49-F238E27FC236}">
                <a16:creationId xmlns:a16="http://schemas.microsoft.com/office/drawing/2014/main" id="{C02B3862-75C1-7FB0-B8A0-6B66BBD9DC28}"/>
              </a:ext>
            </a:extLst>
          </p:cNvPr>
          <p:cNvSpPr txBox="1"/>
          <p:nvPr/>
        </p:nvSpPr>
        <p:spPr>
          <a:xfrm>
            <a:off x="6509136" y="5577523"/>
            <a:ext cx="3509936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ZA" sz="1800" b="0" i="0" u="none" strike="noStrike" cap="none" dirty="0">
                <a:solidFill>
                  <a:srgbClr val="525252"/>
                </a:solidFill>
                <a:latin typeface="IBM Plex Sans"/>
                <a:ea typeface="IBM Plex Sans"/>
                <a:cs typeface="IBM Plex Sans"/>
                <a:sym typeface="IBM Plex Sans"/>
              </a:rPr>
              <a:t>Systems that act rationally</a:t>
            </a:r>
            <a:endParaRPr sz="1800" dirty="0"/>
          </a:p>
        </p:txBody>
      </p:sp>
      <p:sp>
        <p:nvSpPr>
          <p:cNvPr id="7" name="Google Shape;69;p12">
            <a:extLst>
              <a:ext uri="{FF2B5EF4-FFF2-40B4-BE49-F238E27FC236}">
                <a16:creationId xmlns:a16="http://schemas.microsoft.com/office/drawing/2014/main" id="{4EC37A0E-BB12-7548-502F-E75B4103007F}"/>
              </a:ext>
            </a:extLst>
          </p:cNvPr>
          <p:cNvSpPr txBox="1"/>
          <p:nvPr/>
        </p:nvSpPr>
        <p:spPr>
          <a:xfrm>
            <a:off x="552214" y="3284657"/>
            <a:ext cx="464634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800" b="0" i="0" u="none" strike="noStrike" cap="none" dirty="0">
                <a:solidFill>
                  <a:srgbClr val="525252"/>
                </a:solidFill>
                <a:latin typeface="IBM Plex Sans"/>
                <a:ea typeface="IBM Plex Sans"/>
                <a:cs typeface="IBM Plex Sans"/>
                <a:sym typeface="IBM Plex Sans"/>
              </a:rPr>
              <a:t>Alan Turing: "Can machines think?"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71;p12">
            <a:extLst>
              <a:ext uri="{FF2B5EF4-FFF2-40B4-BE49-F238E27FC236}">
                <a16:creationId xmlns:a16="http://schemas.microsoft.com/office/drawing/2014/main" id="{C062A025-08E7-EBE0-E741-165C840969BB}"/>
              </a:ext>
            </a:extLst>
          </p:cNvPr>
          <p:cNvSpPr txBox="1"/>
          <p:nvPr/>
        </p:nvSpPr>
        <p:spPr>
          <a:xfrm>
            <a:off x="1951284" y="2372063"/>
            <a:ext cx="118520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800" b="1" i="0" u="none" strike="noStrike" cap="none">
                <a:solidFill>
                  <a:srgbClr val="FF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1950</a:t>
            </a:r>
            <a:endParaRPr sz="2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4651" r="9952" b="37792"/>
          <a:stretch/>
        </p:blipFill>
        <p:spPr>
          <a:xfrm>
            <a:off x="11215003" y="376905"/>
            <a:ext cx="610386" cy="589798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graphicFrame>
        <p:nvGraphicFramePr>
          <p:cNvPr id="22" name="Diagramme 21">
            <a:extLst>
              <a:ext uri="{FF2B5EF4-FFF2-40B4-BE49-F238E27FC236}">
                <a16:creationId xmlns:a16="http://schemas.microsoft.com/office/drawing/2014/main" id="{364991CE-3CE6-FA2E-F5B3-6B2C4D2EED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0920822"/>
              </p:ext>
            </p:extLst>
          </p:nvPr>
        </p:nvGraphicFramePr>
        <p:xfrm>
          <a:off x="202996" y="1520538"/>
          <a:ext cx="6256593" cy="34355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3" name="Google Shape;100;p13">
            <a:extLst>
              <a:ext uri="{FF2B5EF4-FFF2-40B4-BE49-F238E27FC236}">
                <a16:creationId xmlns:a16="http://schemas.microsoft.com/office/drawing/2014/main" id="{C0B91888-9EAF-AFEF-D258-7E7667423834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009447" y="966703"/>
            <a:ext cx="4055745" cy="2620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98;p13">
            <a:extLst>
              <a:ext uri="{FF2B5EF4-FFF2-40B4-BE49-F238E27FC236}">
                <a16:creationId xmlns:a16="http://schemas.microsoft.com/office/drawing/2014/main" id="{B7D3B4BD-0328-8225-5FA3-A5A7EBD584EE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167344" y="4153204"/>
            <a:ext cx="1520393" cy="18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99;p13">
            <a:hlinkClick r:id="rId11"/>
            <a:extLst>
              <a:ext uri="{FF2B5EF4-FFF2-40B4-BE49-F238E27FC236}">
                <a16:creationId xmlns:a16="http://schemas.microsoft.com/office/drawing/2014/main" id="{B375595B-FDD4-E48D-90D8-D0D4F5252BAC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527865" y="3974599"/>
            <a:ext cx="3029902" cy="2045831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95;p1">
            <a:extLst>
              <a:ext uri="{FF2B5EF4-FFF2-40B4-BE49-F238E27FC236}">
                <a16:creationId xmlns:a16="http://schemas.microsoft.com/office/drawing/2014/main" id="{D626E542-A1BF-CBA1-A014-F97064FC51FA}"/>
              </a:ext>
            </a:extLst>
          </p:cNvPr>
          <p:cNvSpPr/>
          <p:nvPr/>
        </p:nvSpPr>
        <p:spPr>
          <a:xfrm rot="10800000">
            <a:off x="-48126" y="-48124"/>
            <a:ext cx="875942" cy="886305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167;p3">
            <a:extLst>
              <a:ext uri="{FF2B5EF4-FFF2-40B4-BE49-F238E27FC236}">
                <a16:creationId xmlns:a16="http://schemas.microsoft.com/office/drawing/2014/main" id="{F31833C7-E954-3B2E-E7B9-F204D14E6D57}"/>
              </a:ext>
            </a:extLst>
          </p:cNvPr>
          <p:cNvSpPr/>
          <p:nvPr/>
        </p:nvSpPr>
        <p:spPr>
          <a:xfrm>
            <a:off x="1033" y="6721475"/>
            <a:ext cx="12200799" cy="136525"/>
          </a:xfrm>
          <a:prstGeom prst="rect">
            <a:avLst/>
          </a:prstGeom>
          <a:solidFill>
            <a:srgbClr val="49AFC7"/>
          </a:solidFill>
          <a:ln w="12700" cap="flat" cmpd="sng">
            <a:solidFill>
              <a:srgbClr val="49AFC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95;p1">
            <a:extLst>
              <a:ext uri="{FF2B5EF4-FFF2-40B4-BE49-F238E27FC236}">
                <a16:creationId xmlns:a16="http://schemas.microsoft.com/office/drawing/2014/main" id="{08D0ACF6-AB27-B4CF-DA9B-8ECEF03C0CA5}"/>
              </a:ext>
            </a:extLst>
          </p:cNvPr>
          <p:cNvSpPr/>
          <p:nvPr/>
        </p:nvSpPr>
        <p:spPr>
          <a:xfrm rot="10800000">
            <a:off x="-71360" y="-66248"/>
            <a:ext cx="875942" cy="886305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4651" r="9952" b="37792"/>
          <a:stretch/>
        </p:blipFill>
        <p:spPr>
          <a:xfrm>
            <a:off x="11215003" y="376905"/>
            <a:ext cx="610386" cy="589798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"/>
          <p:cNvSpPr/>
          <p:nvPr/>
        </p:nvSpPr>
        <p:spPr>
          <a:xfrm>
            <a:off x="11609098" y="6276017"/>
            <a:ext cx="582902" cy="589798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3"/>
          <p:cNvSpPr/>
          <p:nvPr/>
        </p:nvSpPr>
        <p:spPr>
          <a:xfrm>
            <a:off x="0" y="-9832"/>
            <a:ext cx="6937888" cy="1358977"/>
          </a:xfrm>
          <a:prstGeom prst="rect">
            <a:avLst/>
          </a:prstGeom>
          <a:solidFill>
            <a:srgbClr val="49AFC7"/>
          </a:solidFill>
          <a:ln w="12700" cap="flat" cmpd="sng">
            <a:solidFill>
              <a:srgbClr val="49AFC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8" name="Google Shape;168;p3"/>
          <p:cNvCxnSpPr/>
          <p:nvPr/>
        </p:nvCxnSpPr>
        <p:spPr>
          <a:xfrm>
            <a:off x="552214" y="376905"/>
            <a:ext cx="305193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9" name="Google Shape;169;p3"/>
          <p:cNvSpPr txBox="1"/>
          <p:nvPr/>
        </p:nvSpPr>
        <p:spPr>
          <a:xfrm>
            <a:off x="638072" y="599037"/>
            <a:ext cx="646081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Machine Learning - ML</a:t>
            </a:r>
            <a:endParaRPr sz="1100" dirty="0"/>
          </a:p>
        </p:txBody>
      </p:sp>
      <p:sp>
        <p:nvSpPr>
          <p:cNvPr id="170" name="Google Shape;17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pic>
        <p:nvPicPr>
          <p:cNvPr id="2" name="Google Shape;106;p14">
            <a:extLst>
              <a:ext uri="{FF2B5EF4-FFF2-40B4-BE49-F238E27FC236}">
                <a16:creationId xmlns:a16="http://schemas.microsoft.com/office/drawing/2014/main" id="{99EF73AC-DEFA-6E40-1168-7B38310AEAB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32206" y="2471388"/>
            <a:ext cx="3421357" cy="19314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07;p14">
            <a:extLst>
              <a:ext uri="{FF2B5EF4-FFF2-40B4-BE49-F238E27FC236}">
                <a16:creationId xmlns:a16="http://schemas.microsoft.com/office/drawing/2014/main" id="{AC0711ED-A223-4C7A-60FB-3A66986B1755}"/>
              </a:ext>
            </a:extLst>
          </p:cNvPr>
          <p:cNvSpPr txBox="1"/>
          <p:nvPr/>
        </p:nvSpPr>
        <p:spPr>
          <a:xfrm>
            <a:off x="9805219" y="1690604"/>
            <a:ext cx="129013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400" b="1" i="0" u="none" strike="noStrike" cap="none">
                <a:solidFill>
                  <a:srgbClr val="FF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1962</a:t>
            </a:r>
            <a:endParaRPr sz="24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08;p14">
            <a:extLst>
              <a:ext uri="{FF2B5EF4-FFF2-40B4-BE49-F238E27FC236}">
                <a16:creationId xmlns:a16="http://schemas.microsoft.com/office/drawing/2014/main" id="{F5A1AA15-D207-C729-4712-AC0AC0CC95F3}"/>
              </a:ext>
            </a:extLst>
          </p:cNvPr>
          <p:cNvSpPr txBox="1"/>
          <p:nvPr/>
        </p:nvSpPr>
        <p:spPr>
          <a:xfrm>
            <a:off x="8582426" y="4882842"/>
            <a:ext cx="3242963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400" b="0" i="0" u="none" strike="noStrike" cap="none" dirty="0">
                <a:solidFill>
                  <a:schemeClr val="tx1"/>
                </a:solidFill>
                <a:latin typeface="IBM Plex Sans" panose="020B0503050203000203" pitchFamily="34" charset="0"/>
                <a:ea typeface="IBM Plex Sans"/>
                <a:cs typeface="IBM Plex Sans"/>
                <a:sym typeface="IBM Plex Sans"/>
              </a:rPr>
              <a:t>Robert Nealey, the self-proclaimed </a:t>
            </a:r>
            <a:endParaRPr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400" b="0" i="0" u="none" strike="noStrike" cap="none" dirty="0">
                <a:solidFill>
                  <a:schemeClr val="tx1"/>
                </a:solidFill>
                <a:latin typeface="IBM Plex Sans" panose="020B0503050203000203" pitchFamily="34" charset="0"/>
                <a:ea typeface="IBM Plex Sans"/>
                <a:cs typeface="IBM Plex Sans"/>
                <a:sym typeface="IBM Plex Sans"/>
              </a:rPr>
              <a:t>checkers master, lost to the computer.</a:t>
            </a:r>
            <a:endParaRPr sz="1400" b="0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sym typeface="Arial"/>
            </a:endParaRPr>
          </a:p>
        </p:txBody>
      </p:sp>
      <p:sp>
        <p:nvSpPr>
          <p:cNvPr id="5" name="Google Shape;109;p14">
            <a:extLst>
              <a:ext uri="{FF2B5EF4-FFF2-40B4-BE49-F238E27FC236}">
                <a16:creationId xmlns:a16="http://schemas.microsoft.com/office/drawing/2014/main" id="{4D082C8F-927C-EB61-B144-3CEED43ED157}"/>
              </a:ext>
            </a:extLst>
          </p:cNvPr>
          <p:cNvSpPr txBox="1"/>
          <p:nvPr/>
        </p:nvSpPr>
        <p:spPr>
          <a:xfrm>
            <a:off x="-264860" y="4651186"/>
            <a:ext cx="4856160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400" b="0" i="0" u="none" strike="noStrike" cap="none" dirty="0">
                <a:solidFill>
                  <a:schemeClr val="tx1"/>
                </a:solidFill>
                <a:latin typeface="IBM Plex Sans" panose="020B0503050203000203" pitchFamily="34" charset="0"/>
                <a:sym typeface="Arial"/>
              </a:rPr>
              <a:t>Arthur Samuel </a:t>
            </a: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400" b="0" i="0" u="none" strike="noStrike" cap="none" dirty="0">
                <a:solidFill>
                  <a:schemeClr val="tx1"/>
                </a:solidFill>
                <a:latin typeface="IBM Plex Sans" panose="020B0503050203000203" pitchFamily="34" charset="0"/>
                <a:sym typeface="Arial"/>
              </a:rPr>
              <a:t>invented the term</a:t>
            </a:r>
            <a:endParaRPr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400" b="0" i="0" u="none" strike="noStrike" cap="none" dirty="0">
                <a:solidFill>
                  <a:schemeClr val="tx1"/>
                </a:solidFill>
                <a:latin typeface="IBM Plex Sans" panose="020B0503050203000203" pitchFamily="34" charset="0"/>
                <a:sym typeface="Arial"/>
              </a:rPr>
              <a:t> </a:t>
            </a:r>
            <a:r>
              <a:rPr lang="en-ZA" sz="1400" b="1" i="0" u="none" strike="noStrike" cap="none" dirty="0">
                <a:solidFill>
                  <a:schemeClr val="tx1"/>
                </a:solidFill>
                <a:latin typeface="IBM Plex Sans" panose="020B0503050203000203" pitchFamily="34" charset="0"/>
                <a:sym typeface="Arial"/>
              </a:rPr>
              <a:t>"machine learning" </a:t>
            </a:r>
            <a:r>
              <a:rPr lang="en-ZA" sz="1400" b="0" i="0" u="none" strike="noStrike" cap="none" dirty="0">
                <a:solidFill>
                  <a:schemeClr val="tx1"/>
                </a:solidFill>
                <a:latin typeface="IBM Plex Sans" panose="020B0503050203000203" pitchFamily="34" charset="0"/>
                <a:sym typeface="Arial"/>
              </a:rPr>
              <a:t>1959</a:t>
            </a:r>
            <a:endParaRPr sz="1400" b="0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sym typeface="Arial"/>
            </a:endParaRPr>
          </a:p>
        </p:txBody>
      </p:sp>
      <p:sp>
        <p:nvSpPr>
          <p:cNvPr id="6" name="Google Shape;111;p14">
            <a:extLst>
              <a:ext uri="{FF2B5EF4-FFF2-40B4-BE49-F238E27FC236}">
                <a16:creationId xmlns:a16="http://schemas.microsoft.com/office/drawing/2014/main" id="{7954270A-480B-6033-AE55-CC962A80D37B}"/>
              </a:ext>
            </a:extLst>
          </p:cNvPr>
          <p:cNvSpPr txBox="1"/>
          <p:nvPr/>
        </p:nvSpPr>
        <p:spPr>
          <a:xfrm>
            <a:off x="3350343" y="2684008"/>
            <a:ext cx="5081863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600" b="0" i="0" u="none" strike="noStrike" cap="none" dirty="0">
                <a:solidFill>
                  <a:schemeClr val="tx1"/>
                </a:solidFill>
                <a:latin typeface="IBM Plex Sans" panose="020B0503050203000203" pitchFamily="34" charset="0"/>
                <a:sym typeface="Arial"/>
              </a:rPr>
              <a:t>“machine learning is a field of study that gives computers the ability to learn without being explicitly programmed”</a:t>
            </a:r>
            <a:endParaRPr sz="1600" b="0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sym typeface="Arial"/>
            </a:endParaRPr>
          </a:p>
        </p:txBody>
      </p:sp>
      <p:pic>
        <p:nvPicPr>
          <p:cNvPr id="8" name="Google Shape;110;p14">
            <a:extLst>
              <a:ext uri="{FF2B5EF4-FFF2-40B4-BE49-F238E27FC236}">
                <a16:creationId xmlns:a16="http://schemas.microsoft.com/office/drawing/2014/main" id="{1C327321-D223-0BFE-B6B0-28D3F152C05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43024" y="1958014"/>
            <a:ext cx="1695143" cy="23543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073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4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4651" r="9952" b="37792"/>
          <a:stretch/>
        </p:blipFill>
        <p:spPr>
          <a:xfrm>
            <a:off x="11215003" y="376905"/>
            <a:ext cx="610386" cy="589798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4"/>
          <p:cNvSpPr/>
          <p:nvPr/>
        </p:nvSpPr>
        <p:spPr>
          <a:xfrm>
            <a:off x="11609098" y="6276017"/>
            <a:ext cx="582902" cy="589798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4"/>
          <p:cNvSpPr txBox="1"/>
          <p:nvPr/>
        </p:nvSpPr>
        <p:spPr>
          <a:xfrm>
            <a:off x="266700" y="6474539"/>
            <a:ext cx="215265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1F3864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Confidentiel © DeepFlow 2022</a:t>
            </a:r>
            <a:endParaRPr/>
          </a:p>
        </p:txBody>
      </p:sp>
      <p:sp>
        <p:nvSpPr>
          <p:cNvPr id="220" name="Google Shape;220;p4"/>
          <p:cNvSpPr/>
          <p:nvPr/>
        </p:nvSpPr>
        <p:spPr>
          <a:xfrm>
            <a:off x="-1" y="0"/>
            <a:ext cx="6996011" cy="1358977"/>
          </a:xfrm>
          <a:prstGeom prst="rect">
            <a:avLst/>
          </a:prstGeom>
          <a:solidFill>
            <a:srgbClr val="49AFC7"/>
          </a:solidFill>
          <a:ln w="12700" cap="flat" cmpd="sng">
            <a:solidFill>
              <a:srgbClr val="49AFC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1" name="Google Shape;221;p4"/>
          <p:cNvCxnSpPr/>
          <p:nvPr/>
        </p:nvCxnSpPr>
        <p:spPr>
          <a:xfrm>
            <a:off x="552214" y="376905"/>
            <a:ext cx="305193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2" name="Google Shape;222;p4"/>
          <p:cNvSpPr txBox="1"/>
          <p:nvPr/>
        </p:nvSpPr>
        <p:spPr>
          <a:xfrm>
            <a:off x="638072" y="599037"/>
            <a:ext cx="5928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b="1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Deep Learning - DL</a:t>
            </a:r>
            <a:endParaRPr sz="1200" dirty="0"/>
          </a:p>
        </p:txBody>
      </p:sp>
      <p:sp>
        <p:nvSpPr>
          <p:cNvPr id="223" name="Google Shape;223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grpSp>
        <p:nvGrpSpPr>
          <p:cNvPr id="2" name="Google Shape;119;p15">
            <a:extLst>
              <a:ext uri="{FF2B5EF4-FFF2-40B4-BE49-F238E27FC236}">
                <a16:creationId xmlns:a16="http://schemas.microsoft.com/office/drawing/2014/main" id="{4C20049A-CFCF-38A8-C262-0CFAA49D04A2}"/>
              </a:ext>
            </a:extLst>
          </p:cNvPr>
          <p:cNvGrpSpPr/>
          <p:nvPr/>
        </p:nvGrpSpPr>
        <p:grpSpPr>
          <a:xfrm>
            <a:off x="2482015" y="2073456"/>
            <a:ext cx="7227969" cy="4063900"/>
            <a:chOff x="1516565" y="1055577"/>
            <a:chExt cx="6556917" cy="3686603"/>
          </a:xfrm>
        </p:grpSpPr>
        <p:pic>
          <p:nvPicPr>
            <p:cNvPr id="3" name="Google Shape;120;p15">
              <a:extLst>
                <a:ext uri="{FF2B5EF4-FFF2-40B4-BE49-F238E27FC236}">
                  <a16:creationId xmlns:a16="http://schemas.microsoft.com/office/drawing/2014/main" id="{2995CDA6-4031-1E8C-09D5-26512A963F6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16565" y="1055577"/>
              <a:ext cx="6556917" cy="3686603"/>
            </a:xfrm>
            <a:prstGeom prst="roundRect">
              <a:avLst>
                <a:gd name="adj" fmla="val 8594"/>
              </a:avLst>
            </a:prstGeom>
            <a:solidFill>
              <a:srgbClr val="ECECEC"/>
            </a:solidFill>
            <a:ln>
              <a:noFill/>
            </a:ln>
          </p:spPr>
        </p:pic>
        <p:sp>
          <p:nvSpPr>
            <p:cNvPr id="4" name="Google Shape;121;p15">
              <a:extLst>
                <a:ext uri="{FF2B5EF4-FFF2-40B4-BE49-F238E27FC236}">
                  <a16:creationId xmlns:a16="http://schemas.microsoft.com/office/drawing/2014/main" id="{18C84042-42DA-97C3-8FAD-1A96625FEC23}"/>
                </a:ext>
              </a:extLst>
            </p:cNvPr>
            <p:cNvSpPr/>
            <p:nvPr/>
          </p:nvSpPr>
          <p:spPr>
            <a:xfrm>
              <a:off x="6259550" y="4081346"/>
              <a:ext cx="1747026" cy="594732"/>
            </a:xfrm>
            <a:prstGeom prst="roundRect">
              <a:avLst>
                <a:gd name="adj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5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4651" r="9952" b="37792"/>
          <a:stretch/>
        </p:blipFill>
        <p:spPr>
          <a:xfrm>
            <a:off x="11215003" y="376905"/>
            <a:ext cx="610386" cy="58979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"/>
          <p:cNvSpPr/>
          <p:nvPr/>
        </p:nvSpPr>
        <p:spPr>
          <a:xfrm>
            <a:off x="11609098" y="6276017"/>
            <a:ext cx="582902" cy="589798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2" name="Google Shape;127;p16">
            <a:extLst>
              <a:ext uri="{FF2B5EF4-FFF2-40B4-BE49-F238E27FC236}">
                <a16:creationId xmlns:a16="http://schemas.microsoft.com/office/drawing/2014/main" id="{03C1C9FD-EA28-BEC0-9237-AA4F4431167C}"/>
              </a:ext>
            </a:extLst>
          </p:cNvPr>
          <p:cNvSpPr/>
          <p:nvPr/>
        </p:nvSpPr>
        <p:spPr>
          <a:xfrm>
            <a:off x="8372946" y="1790241"/>
            <a:ext cx="181742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400" b="0" i="0" u="none" strike="noStrike" cap="none" dirty="0">
                <a:solidFill>
                  <a:schemeClr val="dk1"/>
                </a:solidFill>
                <a:latin typeface="IBM Plex Sans" panose="020B0503050203000203" pitchFamily="34" charset="0"/>
                <a:sym typeface="Arial"/>
              </a:rPr>
              <a:t>Supervised</a:t>
            </a:r>
            <a:endParaRPr sz="2400" b="0" i="0" u="none" strike="noStrike" cap="none" dirty="0">
              <a:solidFill>
                <a:schemeClr val="dk1"/>
              </a:solidFill>
              <a:latin typeface="IBM Plex Sans" panose="020B0503050203000203" pitchFamily="34" charset="0"/>
              <a:sym typeface="Arial"/>
            </a:endParaRPr>
          </a:p>
        </p:txBody>
      </p:sp>
      <p:sp>
        <p:nvSpPr>
          <p:cNvPr id="9" name="Google Shape;134;p16">
            <a:extLst>
              <a:ext uri="{FF2B5EF4-FFF2-40B4-BE49-F238E27FC236}">
                <a16:creationId xmlns:a16="http://schemas.microsoft.com/office/drawing/2014/main" id="{24D0242B-6AD7-7183-F09A-CFD31ADA2DB9}"/>
              </a:ext>
            </a:extLst>
          </p:cNvPr>
          <p:cNvSpPr/>
          <p:nvPr/>
        </p:nvSpPr>
        <p:spPr>
          <a:xfrm>
            <a:off x="1459039" y="5037624"/>
            <a:ext cx="2777946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400" b="0" i="0" u="none" strike="noStrike" cap="none" dirty="0">
                <a:solidFill>
                  <a:schemeClr val="dk1"/>
                </a:solidFill>
                <a:latin typeface="IBM Plex Sans" panose="020B0503050203000203" pitchFamily="34" charset="0"/>
                <a:sym typeface="Arial"/>
              </a:rPr>
              <a:t>Unsupervised</a:t>
            </a:r>
            <a:endParaRPr sz="2400" b="0" i="0" u="none" strike="noStrike" cap="none" dirty="0">
              <a:solidFill>
                <a:schemeClr val="dk1"/>
              </a:solidFill>
              <a:latin typeface="IBM Plex Sans" panose="020B0503050203000203" pitchFamily="34" charset="0"/>
              <a:sym typeface="Arial"/>
            </a:endParaRPr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0BB62DE6-EBCE-61A8-B807-F899A2BC4278}"/>
              </a:ext>
            </a:extLst>
          </p:cNvPr>
          <p:cNvGrpSpPr/>
          <p:nvPr/>
        </p:nvGrpSpPr>
        <p:grpSpPr>
          <a:xfrm>
            <a:off x="1381517" y="773737"/>
            <a:ext cx="3570391" cy="2327052"/>
            <a:chOff x="1892794" y="1765049"/>
            <a:chExt cx="3570391" cy="2327052"/>
          </a:xfrm>
        </p:grpSpPr>
        <p:pic>
          <p:nvPicPr>
            <p:cNvPr id="3" name="Google Shape;128;p16">
              <a:extLst>
                <a:ext uri="{FF2B5EF4-FFF2-40B4-BE49-F238E27FC236}">
                  <a16:creationId xmlns:a16="http://schemas.microsoft.com/office/drawing/2014/main" id="{E45EBF9E-C2E3-73AC-F47D-A614043973D9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440979" y="1765049"/>
              <a:ext cx="442805" cy="4428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Google Shape;129;p16">
              <a:extLst>
                <a:ext uri="{FF2B5EF4-FFF2-40B4-BE49-F238E27FC236}">
                  <a16:creationId xmlns:a16="http://schemas.microsoft.com/office/drawing/2014/main" id="{DF8AECD9-2FF9-8015-0F93-858F64AC3262}"/>
                </a:ext>
              </a:extLst>
            </p:cNvPr>
            <p:cNvSpPr txBox="1"/>
            <p:nvPr/>
          </p:nvSpPr>
          <p:spPr>
            <a:xfrm>
              <a:off x="3077071" y="3784324"/>
              <a:ext cx="57774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1400" b="0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Mars</a:t>
              </a:r>
              <a:endParaRPr sz="14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130;p16">
              <a:extLst>
                <a:ext uri="{FF2B5EF4-FFF2-40B4-BE49-F238E27FC236}">
                  <a16:creationId xmlns:a16="http://schemas.microsoft.com/office/drawing/2014/main" id="{B470321C-2227-1530-053E-5CF7A4A87CB2}"/>
                </a:ext>
              </a:extLst>
            </p:cNvPr>
            <p:cNvSpPr txBox="1"/>
            <p:nvPr/>
          </p:nvSpPr>
          <p:spPr>
            <a:xfrm>
              <a:off x="2008840" y="2642794"/>
              <a:ext cx="7647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1400" b="0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Earth</a:t>
              </a:r>
              <a:endParaRPr/>
            </a:p>
          </p:txBody>
        </p:sp>
        <p:pic>
          <p:nvPicPr>
            <p:cNvPr id="6" name="Google Shape;131;p16">
              <a:extLst>
                <a:ext uri="{FF2B5EF4-FFF2-40B4-BE49-F238E27FC236}">
                  <a16:creationId xmlns:a16="http://schemas.microsoft.com/office/drawing/2014/main" id="{5F16A47F-DD77-BE91-3562-D9146899EAE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051739" y="2191168"/>
              <a:ext cx="482147" cy="476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Google Shape;132;p16">
              <a:extLst>
                <a:ext uri="{FF2B5EF4-FFF2-40B4-BE49-F238E27FC236}">
                  <a16:creationId xmlns:a16="http://schemas.microsoft.com/office/drawing/2014/main" id="{58C5268B-7AD2-5BCD-8963-B89B6A51FA33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892794" y="3114129"/>
              <a:ext cx="881703" cy="4761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Google Shape;133;p16">
              <a:extLst>
                <a:ext uri="{FF2B5EF4-FFF2-40B4-BE49-F238E27FC236}">
                  <a16:creationId xmlns:a16="http://schemas.microsoft.com/office/drawing/2014/main" id="{C5601911-9E9F-2D47-A2ED-60445A82CA95}"/>
                </a:ext>
              </a:extLst>
            </p:cNvPr>
            <p:cNvSpPr txBox="1"/>
            <p:nvPr/>
          </p:nvSpPr>
          <p:spPr>
            <a:xfrm>
              <a:off x="4527138" y="3721502"/>
              <a:ext cx="7647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1400" b="0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Saturn</a:t>
              </a:r>
              <a:endParaRPr/>
            </a:p>
          </p:txBody>
        </p:sp>
        <p:pic>
          <p:nvPicPr>
            <p:cNvPr id="10" name="Google Shape;135;p16">
              <a:extLst>
                <a:ext uri="{FF2B5EF4-FFF2-40B4-BE49-F238E27FC236}">
                  <a16:creationId xmlns:a16="http://schemas.microsoft.com/office/drawing/2014/main" id="{32CA656C-1345-2B75-EF7B-4B25BA2AE8BD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433669" y="2597821"/>
              <a:ext cx="482147" cy="476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36;p16">
              <a:extLst>
                <a:ext uri="{FF2B5EF4-FFF2-40B4-BE49-F238E27FC236}">
                  <a16:creationId xmlns:a16="http://schemas.microsoft.com/office/drawing/2014/main" id="{238B5BEF-A825-B768-4C8F-297678F19BC0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124486" y="3341947"/>
              <a:ext cx="476120" cy="476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37;p16">
              <a:extLst>
                <a:ext uri="{FF2B5EF4-FFF2-40B4-BE49-F238E27FC236}">
                  <a16:creationId xmlns:a16="http://schemas.microsoft.com/office/drawing/2014/main" id="{B487765D-7A3A-2E7D-4F00-4D03C4C22B64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4410233" y="3277330"/>
              <a:ext cx="881703" cy="476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8;p16">
              <a:extLst>
                <a:ext uri="{FF2B5EF4-FFF2-40B4-BE49-F238E27FC236}">
                  <a16:creationId xmlns:a16="http://schemas.microsoft.com/office/drawing/2014/main" id="{628553C8-30EA-F654-0AC2-BBEF4B3BA925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4581482" y="2155636"/>
              <a:ext cx="881703" cy="4761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39;p16">
              <a:extLst>
                <a:ext uri="{FF2B5EF4-FFF2-40B4-BE49-F238E27FC236}">
                  <a16:creationId xmlns:a16="http://schemas.microsoft.com/office/drawing/2014/main" id="{5BD67516-0D9A-E168-7B22-A17082E5653D}"/>
                </a:ext>
              </a:extLst>
            </p:cNvPr>
            <p:cNvSpPr txBox="1"/>
            <p:nvPr/>
          </p:nvSpPr>
          <p:spPr>
            <a:xfrm>
              <a:off x="2017703" y="3576725"/>
              <a:ext cx="7647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1400" b="0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Saturn</a:t>
              </a:r>
              <a:endParaRPr/>
            </a:p>
          </p:txBody>
        </p:sp>
        <p:sp>
          <p:nvSpPr>
            <p:cNvPr id="15" name="Google Shape;140;p16">
              <a:extLst>
                <a:ext uri="{FF2B5EF4-FFF2-40B4-BE49-F238E27FC236}">
                  <a16:creationId xmlns:a16="http://schemas.microsoft.com/office/drawing/2014/main" id="{DB077D05-3B7D-6F26-858A-4C8C3C887D80}"/>
                </a:ext>
              </a:extLst>
            </p:cNvPr>
            <p:cNvSpPr txBox="1"/>
            <p:nvPr/>
          </p:nvSpPr>
          <p:spPr>
            <a:xfrm>
              <a:off x="4698387" y="2609336"/>
              <a:ext cx="7647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1400" b="0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Saturn</a:t>
              </a:r>
              <a:endParaRPr/>
            </a:p>
          </p:txBody>
        </p:sp>
        <p:sp>
          <p:nvSpPr>
            <p:cNvPr id="16" name="Google Shape;141;p16">
              <a:extLst>
                <a:ext uri="{FF2B5EF4-FFF2-40B4-BE49-F238E27FC236}">
                  <a16:creationId xmlns:a16="http://schemas.microsoft.com/office/drawing/2014/main" id="{291B96D7-A5E9-8F90-200F-B9558500A9A7}"/>
                </a:ext>
              </a:extLst>
            </p:cNvPr>
            <p:cNvSpPr txBox="1"/>
            <p:nvPr/>
          </p:nvSpPr>
          <p:spPr>
            <a:xfrm>
              <a:off x="3421617" y="3044412"/>
              <a:ext cx="7647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1400" b="0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Earth</a:t>
              </a:r>
              <a:endParaRPr/>
            </a:p>
          </p:txBody>
        </p:sp>
        <p:sp>
          <p:nvSpPr>
            <p:cNvPr id="17" name="Google Shape;142;p16">
              <a:extLst>
                <a:ext uri="{FF2B5EF4-FFF2-40B4-BE49-F238E27FC236}">
                  <a16:creationId xmlns:a16="http://schemas.microsoft.com/office/drawing/2014/main" id="{B7AE5327-37CF-3E49-838C-05A05D03CC9F}"/>
                </a:ext>
              </a:extLst>
            </p:cNvPr>
            <p:cNvSpPr txBox="1"/>
            <p:nvPr/>
          </p:nvSpPr>
          <p:spPr>
            <a:xfrm>
              <a:off x="3382027" y="2177334"/>
              <a:ext cx="57774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1400" b="0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Mars</a:t>
              </a:r>
              <a:endParaRPr sz="14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" name="Google Shape;143;p16">
            <a:extLst>
              <a:ext uri="{FF2B5EF4-FFF2-40B4-BE49-F238E27FC236}">
                <a16:creationId xmlns:a16="http://schemas.microsoft.com/office/drawing/2014/main" id="{9363EDED-C5A8-E4CC-3655-0DD0EBFD4CEC}"/>
              </a:ext>
            </a:extLst>
          </p:cNvPr>
          <p:cNvSpPr/>
          <p:nvPr/>
        </p:nvSpPr>
        <p:spPr>
          <a:xfrm>
            <a:off x="6256689" y="1888978"/>
            <a:ext cx="1182029" cy="30777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42B5A"/>
          </a:solidFill>
          <a:ln w="25400" cap="flat" cmpd="sng">
            <a:solidFill>
              <a:srgbClr val="142B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5868901A-542F-B162-1D7F-D43F68941DA9}"/>
              </a:ext>
            </a:extLst>
          </p:cNvPr>
          <p:cNvGrpSpPr/>
          <p:nvPr/>
        </p:nvGrpSpPr>
        <p:grpSpPr>
          <a:xfrm>
            <a:off x="7107704" y="4291370"/>
            <a:ext cx="2451403" cy="1874557"/>
            <a:chOff x="7107704" y="4291370"/>
            <a:chExt cx="2451403" cy="1874557"/>
          </a:xfrm>
        </p:grpSpPr>
        <p:pic>
          <p:nvPicPr>
            <p:cNvPr id="19" name="Google Shape;144;p16">
              <a:extLst>
                <a:ext uri="{FF2B5EF4-FFF2-40B4-BE49-F238E27FC236}">
                  <a16:creationId xmlns:a16="http://schemas.microsoft.com/office/drawing/2014/main" id="{2869DC6F-EBF1-6B60-2A13-B623F93A3ED2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825283" y="4546087"/>
              <a:ext cx="442805" cy="4428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145;p16">
              <a:extLst>
                <a:ext uri="{FF2B5EF4-FFF2-40B4-BE49-F238E27FC236}">
                  <a16:creationId xmlns:a16="http://schemas.microsoft.com/office/drawing/2014/main" id="{BC218953-7270-36E3-8F25-381AC9CEF13E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280319" y="4291370"/>
              <a:ext cx="482147" cy="476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146;p16">
              <a:extLst>
                <a:ext uri="{FF2B5EF4-FFF2-40B4-BE49-F238E27FC236}">
                  <a16:creationId xmlns:a16="http://schemas.microsoft.com/office/drawing/2014/main" id="{193452E8-68D1-333D-92F0-F80E02A73475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8677404" y="5640688"/>
              <a:ext cx="881703" cy="476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147;p16">
              <a:extLst>
                <a:ext uri="{FF2B5EF4-FFF2-40B4-BE49-F238E27FC236}">
                  <a16:creationId xmlns:a16="http://schemas.microsoft.com/office/drawing/2014/main" id="{294CE046-5308-218B-98DA-3D7E96395E93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268088" y="4980626"/>
              <a:ext cx="482147" cy="476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148;p16">
              <a:extLst>
                <a:ext uri="{FF2B5EF4-FFF2-40B4-BE49-F238E27FC236}">
                  <a16:creationId xmlns:a16="http://schemas.microsoft.com/office/drawing/2014/main" id="{A401A5B2-6E44-3E19-752B-3E1CB12090CF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012491" y="5608027"/>
              <a:ext cx="476120" cy="476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149;p16">
              <a:extLst>
                <a:ext uri="{FF2B5EF4-FFF2-40B4-BE49-F238E27FC236}">
                  <a16:creationId xmlns:a16="http://schemas.microsoft.com/office/drawing/2014/main" id="{3C4E94B6-45A0-BFE3-4865-59509D0BB0AB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07704" y="5689807"/>
              <a:ext cx="482147" cy="476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150;p16">
              <a:extLst>
                <a:ext uri="{FF2B5EF4-FFF2-40B4-BE49-F238E27FC236}">
                  <a16:creationId xmlns:a16="http://schemas.microsoft.com/office/drawing/2014/main" id="{C570916C-1AAA-DF3B-2591-52DF21D9592B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130788" y="5131907"/>
              <a:ext cx="881703" cy="476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151;p16">
              <a:extLst>
                <a:ext uri="{FF2B5EF4-FFF2-40B4-BE49-F238E27FC236}">
                  <a16:creationId xmlns:a16="http://schemas.microsoft.com/office/drawing/2014/main" id="{419B70BB-957C-68D5-2754-95A411729B09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008851" y="4995308"/>
              <a:ext cx="476120" cy="476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152;p16">
              <a:extLst>
                <a:ext uri="{FF2B5EF4-FFF2-40B4-BE49-F238E27FC236}">
                  <a16:creationId xmlns:a16="http://schemas.microsoft.com/office/drawing/2014/main" id="{C7F0869B-942C-CE2D-45A2-B0B82BCE5C09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8330905" y="4317608"/>
              <a:ext cx="881703" cy="4761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" name="Google Shape;153;p16">
            <a:extLst>
              <a:ext uri="{FF2B5EF4-FFF2-40B4-BE49-F238E27FC236}">
                <a16:creationId xmlns:a16="http://schemas.microsoft.com/office/drawing/2014/main" id="{A00DB285-AB84-BA88-CC6C-A6EE956AAA15}"/>
              </a:ext>
            </a:extLst>
          </p:cNvPr>
          <p:cNvSpPr/>
          <p:nvPr/>
        </p:nvSpPr>
        <p:spPr>
          <a:xfrm>
            <a:off x="5219497" y="5136912"/>
            <a:ext cx="1182029" cy="307069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49AFC7"/>
          </a:solidFill>
          <a:ln w="25400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49AF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167;p3">
            <a:extLst>
              <a:ext uri="{FF2B5EF4-FFF2-40B4-BE49-F238E27FC236}">
                <a16:creationId xmlns:a16="http://schemas.microsoft.com/office/drawing/2014/main" id="{B508EBD6-A04C-12BB-D398-8CBCA4C79AD4}"/>
              </a:ext>
            </a:extLst>
          </p:cNvPr>
          <p:cNvSpPr/>
          <p:nvPr/>
        </p:nvSpPr>
        <p:spPr>
          <a:xfrm>
            <a:off x="-8799" y="3388292"/>
            <a:ext cx="12200799" cy="136525"/>
          </a:xfrm>
          <a:prstGeom prst="rect">
            <a:avLst/>
          </a:prstGeom>
          <a:solidFill>
            <a:srgbClr val="49AFC7"/>
          </a:solidFill>
          <a:ln w="12700" cap="flat" cmpd="sng">
            <a:solidFill>
              <a:srgbClr val="3596A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E7E8E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95;p1">
            <a:extLst>
              <a:ext uri="{FF2B5EF4-FFF2-40B4-BE49-F238E27FC236}">
                <a16:creationId xmlns:a16="http://schemas.microsoft.com/office/drawing/2014/main" id="{2FA65C18-17E4-DE00-C319-E977778D5731}"/>
              </a:ext>
            </a:extLst>
          </p:cNvPr>
          <p:cNvSpPr/>
          <p:nvPr/>
        </p:nvSpPr>
        <p:spPr>
          <a:xfrm rot="10800000">
            <a:off x="-71360" y="-66248"/>
            <a:ext cx="875942" cy="886305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"/>
          <p:cNvSpPr/>
          <p:nvPr/>
        </p:nvSpPr>
        <p:spPr>
          <a:xfrm>
            <a:off x="-1" y="0"/>
            <a:ext cx="8166023" cy="1358977"/>
          </a:xfrm>
          <a:prstGeom prst="rect">
            <a:avLst/>
          </a:prstGeom>
          <a:solidFill>
            <a:srgbClr val="49AFC7"/>
          </a:solidFill>
          <a:ln w="12700" cap="flat" cmpd="sng">
            <a:solidFill>
              <a:srgbClr val="49AFC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9" name="Google Shape;229;p5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4651" r="9952" b="37792"/>
          <a:stretch/>
        </p:blipFill>
        <p:spPr>
          <a:xfrm>
            <a:off x="11215003" y="376905"/>
            <a:ext cx="610386" cy="58979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"/>
          <p:cNvSpPr/>
          <p:nvPr/>
        </p:nvSpPr>
        <p:spPr>
          <a:xfrm>
            <a:off x="11609098" y="6276017"/>
            <a:ext cx="582902" cy="589798"/>
          </a:xfrm>
          <a:custGeom>
            <a:avLst/>
            <a:gdLst/>
            <a:ahLst/>
            <a:cxnLst/>
            <a:rect l="l" t="t" r="r" b="b"/>
            <a:pathLst>
              <a:path w="2576195" h="2606675" extrusionOk="0">
                <a:moveTo>
                  <a:pt x="2576144" y="1681543"/>
                </a:moveTo>
                <a:lnTo>
                  <a:pt x="1912480" y="1593634"/>
                </a:lnTo>
                <a:lnTo>
                  <a:pt x="1864715" y="1592199"/>
                </a:lnTo>
                <a:lnTo>
                  <a:pt x="1818932" y="1600098"/>
                </a:lnTo>
                <a:lnTo>
                  <a:pt x="1776209" y="1616532"/>
                </a:lnTo>
                <a:lnTo>
                  <a:pt x="1737652" y="1640636"/>
                </a:lnTo>
                <a:lnTo>
                  <a:pt x="1704340" y="1671599"/>
                </a:lnTo>
                <a:lnTo>
                  <a:pt x="1677377" y="1708581"/>
                </a:lnTo>
                <a:lnTo>
                  <a:pt x="1657832" y="1750745"/>
                </a:lnTo>
                <a:lnTo>
                  <a:pt x="1646809" y="1797240"/>
                </a:lnTo>
                <a:lnTo>
                  <a:pt x="1548815" y="2539149"/>
                </a:lnTo>
                <a:lnTo>
                  <a:pt x="1547329" y="2586875"/>
                </a:lnTo>
                <a:lnTo>
                  <a:pt x="1550644" y="2606141"/>
                </a:lnTo>
                <a:lnTo>
                  <a:pt x="2576144" y="2606141"/>
                </a:lnTo>
                <a:lnTo>
                  <a:pt x="2576144" y="1681543"/>
                </a:lnTo>
                <a:close/>
              </a:path>
              <a:path w="2576195" h="2606675" extrusionOk="0">
                <a:moveTo>
                  <a:pt x="2576144" y="65747"/>
                </a:moveTo>
                <a:lnTo>
                  <a:pt x="2090267" y="1485"/>
                </a:lnTo>
                <a:lnTo>
                  <a:pt x="2042553" y="0"/>
                </a:lnTo>
                <a:lnTo>
                  <a:pt x="1996808" y="7874"/>
                </a:lnTo>
                <a:lnTo>
                  <a:pt x="1954123" y="24282"/>
                </a:lnTo>
                <a:lnTo>
                  <a:pt x="1915591" y="48374"/>
                </a:lnTo>
                <a:lnTo>
                  <a:pt x="1882292" y="79336"/>
                </a:lnTo>
                <a:lnTo>
                  <a:pt x="1855330" y="116306"/>
                </a:lnTo>
                <a:lnTo>
                  <a:pt x="1835785" y="158457"/>
                </a:lnTo>
                <a:lnTo>
                  <a:pt x="1824761" y="204965"/>
                </a:lnTo>
                <a:lnTo>
                  <a:pt x="1726768" y="946886"/>
                </a:lnTo>
                <a:lnTo>
                  <a:pt x="1667408" y="1052715"/>
                </a:lnTo>
                <a:lnTo>
                  <a:pt x="1620418" y="1119962"/>
                </a:lnTo>
                <a:lnTo>
                  <a:pt x="1561299" y="1177417"/>
                </a:lnTo>
                <a:lnTo>
                  <a:pt x="1465554" y="1253858"/>
                </a:lnTo>
                <a:lnTo>
                  <a:pt x="1411833" y="1290967"/>
                </a:lnTo>
                <a:lnTo>
                  <a:pt x="1357490" y="1323124"/>
                </a:lnTo>
                <a:lnTo>
                  <a:pt x="1304239" y="1350505"/>
                </a:lnTo>
                <a:lnTo>
                  <a:pt x="1253769" y="1373327"/>
                </a:lnTo>
                <a:lnTo>
                  <a:pt x="1207770" y="1391780"/>
                </a:lnTo>
                <a:lnTo>
                  <a:pt x="1167955" y="1406067"/>
                </a:lnTo>
                <a:lnTo>
                  <a:pt x="1113624" y="1422984"/>
                </a:lnTo>
                <a:lnTo>
                  <a:pt x="1111453" y="1422412"/>
                </a:lnTo>
                <a:lnTo>
                  <a:pt x="365137" y="1323555"/>
                </a:lnTo>
                <a:lnTo>
                  <a:pt x="317373" y="1322108"/>
                </a:lnTo>
                <a:lnTo>
                  <a:pt x="271589" y="1330020"/>
                </a:lnTo>
                <a:lnTo>
                  <a:pt x="228866" y="1346441"/>
                </a:lnTo>
                <a:lnTo>
                  <a:pt x="190322" y="1370558"/>
                </a:lnTo>
                <a:lnTo>
                  <a:pt x="157010" y="1401508"/>
                </a:lnTo>
                <a:lnTo>
                  <a:pt x="130035" y="1438490"/>
                </a:lnTo>
                <a:lnTo>
                  <a:pt x="110502" y="1480642"/>
                </a:lnTo>
                <a:lnTo>
                  <a:pt x="99466" y="1527149"/>
                </a:lnTo>
                <a:lnTo>
                  <a:pt x="1473" y="2269071"/>
                </a:lnTo>
                <a:lnTo>
                  <a:pt x="0" y="2316784"/>
                </a:lnTo>
                <a:lnTo>
                  <a:pt x="7874" y="2362543"/>
                </a:lnTo>
                <a:lnTo>
                  <a:pt x="24282" y="2405227"/>
                </a:lnTo>
                <a:lnTo>
                  <a:pt x="48374" y="2443772"/>
                </a:lnTo>
                <a:lnTo>
                  <a:pt x="79324" y="2477058"/>
                </a:lnTo>
                <a:lnTo>
                  <a:pt x="116306" y="2504021"/>
                </a:lnTo>
                <a:lnTo>
                  <a:pt x="158457" y="2523566"/>
                </a:lnTo>
                <a:lnTo>
                  <a:pt x="204952" y="2534589"/>
                </a:lnTo>
                <a:lnTo>
                  <a:pt x="745934" y="2606141"/>
                </a:lnTo>
                <a:lnTo>
                  <a:pt x="1088859" y="2606141"/>
                </a:lnTo>
                <a:lnTo>
                  <a:pt x="1121549" y="2585707"/>
                </a:lnTo>
                <a:lnTo>
                  <a:pt x="1154861" y="2554744"/>
                </a:lnTo>
                <a:lnTo>
                  <a:pt x="1181823" y="2517762"/>
                </a:lnTo>
                <a:lnTo>
                  <a:pt x="1201369" y="2475598"/>
                </a:lnTo>
                <a:lnTo>
                  <a:pt x="1212380" y="2429103"/>
                </a:lnTo>
                <a:lnTo>
                  <a:pt x="1311084" y="1682915"/>
                </a:lnTo>
                <a:lnTo>
                  <a:pt x="1311097" y="1680679"/>
                </a:lnTo>
                <a:lnTo>
                  <a:pt x="1323225" y="1660728"/>
                </a:lnTo>
                <a:lnTo>
                  <a:pt x="1365618" y="1597761"/>
                </a:lnTo>
                <a:lnTo>
                  <a:pt x="1395374" y="1558124"/>
                </a:lnTo>
                <a:lnTo>
                  <a:pt x="1430528" y="1515313"/>
                </a:lnTo>
                <a:lnTo>
                  <a:pt x="1470812" y="1471002"/>
                </a:lnTo>
                <a:lnTo>
                  <a:pt x="1515986" y="1426883"/>
                </a:lnTo>
                <a:lnTo>
                  <a:pt x="1565795" y="1384655"/>
                </a:lnTo>
                <a:lnTo>
                  <a:pt x="1692490" y="1305331"/>
                </a:lnTo>
                <a:lnTo>
                  <a:pt x="1810016" y="1251940"/>
                </a:lnTo>
                <a:lnTo>
                  <a:pt x="1896541" y="1221854"/>
                </a:lnTo>
                <a:lnTo>
                  <a:pt x="1930234" y="1212405"/>
                </a:lnTo>
                <a:lnTo>
                  <a:pt x="2576144" y="1297825"/>
                </a:lnTo>
                <a:lnTo>
                  <a:pt x="2576144" y="1212405"/>
                </a:lnTo>
                <a:lnTo>
                  <a:pt x="2576144" y="65747"/>
                </a:lnTo>
                <a:close/>
              </a:path>
            </a:pathLst>
          </a:custGeom>
          <a:solidFill>
            <a:srgbClr val="49AFC7"/>
          </a:solidFill>
          <a:ln w="9525" cap="flat" cmpd="sng">
            <a:solidFill>
              <a:srgbClr val="49AF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0" name="Google Shape;250;p5"/>
          <p:cNvCxnSpPr/>
          <p:nvPr/>
        </p:nvCxnSpPr>
        <p:spPr>
          <a:xfrm>
            <a:off x="552214" y="376905"/>
            <a:ext cx="305193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1" name="Google Shape;251;p5"/>
          <p:cNvSpPr txBox="1"/>
          <p:nvPr/>
        </p:nvSpPr>
        <p:spPr>
          <a:xfrm>
            <a:off x="638072" y="599037"/>
            <a:ext cx="7287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b="1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Reinforcement Learning</a:t>
            </a:r>
            <a:endParaRPr sz="1200" dirty="0"/>
          </a:p>
        </p:txBody>
      </p:sp>
      <p:sp>
        <p:nvSpPr>
          <p:cNvPr id="252" name="Google Shape;25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pic>
        <p:nvPicPr>
          <p:cNvPr id="29" name="Google Shape;160;p17">
            <a:extLst>
              <a:ext uri="{FF2B5EF4-FFF2-40B4-BE49-F238E27FC236}">
                <a16:creationId xmlns:a16="http://schemas.microsoft.com/office/drawing/2014/main" id="{5B3FA050-74E2-EAB0-E697-87B088B2AB6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27968" y="2081621"/>
            <a:ext cx="5355250" cy="44892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2653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6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4651" r="9952" b="37792"/>
          <a:stretch/>
        </p:blipFill>
        <p:spPr>
          <a:xfrm>
            <a:off x="11215003" y="376905"/>
            <a:ext cx="610386" cy="589798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pic>
        <p:nvPicPr>
          <p:cNvPr id="2" name="Google Shape;166;p18">
            <a:extLst>
              <a:ext uri="{FF2B5EF4-FFF2-40B4-BE49-F238E27FC236}">
                <a16:creationId xmlns:a16="http://schemas.microsoft.com/office/drawing/2014/main" id="{877EC37E-E7C8-4561-1F78-20F30F0F7F6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18606" y="2346405"/>
            <a:ext cx="1656885" cy="1656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67;p18">
            <a:extLst>
              <a:ext uri="{FF2B5EF4-FFF2-40B4-BE49-F238E27FC236}">
                <a16:creationId xmlns:a16="http://schemas.microsoft.com/office/drawing/2014/main" id="{7E136A4E-B058-E4F3-E708-5D56B4FED14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53195" y="2071342"/>
            <a:ext cx="3310515" cy="2207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68;p18">
            <a:extLst>
              <a:ext uri="{FF2B5EF4-FFF2-40B4-BE49-F238E27FC236}">
                <a16:creationId xmlns:a16="http://schemas.microsoft.com/office/drawing/2014/main" id="{93A74730-ACAD-F343-B477-D8308511F68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78883" y="3902733"/>
            <a:ext cx="3954269" cy="263617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20;p4">
            <a:extLst>
              <a:ext uri="{FF2B5EF4-FFF2-40B4-BE49-F238E27FC236}">
                <a16:creationId xmlns:a16="http://schemas.microsoft.com/office/drawing/2014/main" id="{EB60A061-48FB-8FCC-BBBA-1A895E0FCE3A}"/>
              </a:ext>
            </a:extLst>
          </p:cNvPr>
          <p:cNvSpPr/>
          <p:nvPr/>
        </p:nvSpPr>
        <p:spPr>
          <a:xfrm>
            <a:off x="-1" y="0"/>
            <a:ext cx="6996011" cy="1358977"/>
          </a:xfrm>
          <a:prstGeom prst="rect">
            <a:avLst/>
          </a:prstGeom>
          <a:solidFill>
            <a:srgbClr val="49AFC7"/>
          </a:solidFill>
          <a:ln w="12700" cap="flat" cmpd="sng">
            <a:solidFill>
              <a:srgbClr val="49AFC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Google Shape;221;p4">
            <a:extLst>
              <a:ext uri="{FF2B5EF4-FFF2-40B4-BE49-F238E27FC236}">
                <a16:creationId xmlns:a16="http://schemas.microsoft.com/office/drawing/2014/main" id="{1A46C5BB-98DC-F4F5-8652-59112BE4A1C1}"/>
              </a:ext>
            </a:extLst>
          </p:cNvPr>
          <p:cNvCxnSpPr/>
          <p:nvPr/>
        </p:nvCxnSpPr>
        <p:spPr>
          <a:xfrm>
            <a:off x="552214" y="376905"/>
            <a:ext cx="305193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222;p4">
            <a:extLst>
              <a:ext uri="{FF2B5EF4-FFF2-40B4-BE49-F238E27FC236}">
                <a16:creationId xmlns:a16="http://schemas.microsoft.com/office/drawing/2014/main" id="{127F70F1-C1E2-2716-E0A4-789683022105}"/>
              </a:ext>
            </a:extLst>
          </p:cNvPr>
          <p:cNvSpPr txBox="1"/>
          <p:nvPr/>
        </p:nvSpPr>
        <p:spPr>
          <a:xfrm>
            <a:off x="638072" y="599037"/>
            <a:ext cx="5928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b="1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Popular Languages</a:t>
            </a:r>
            <a:endParaRPr sz="1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148</Words>
  <Application>Microsoft Office PowerPoint</Application>
  <PresentationFormat>Grand écran</PresentationFormat>
  <Paragraphs>53</Paragraphs>
  <Slides>12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IBM Plex Sans</vt:lpstr>
      <vt:lpstr>Montserrat ExtraLight</vt:lpstr>
      <vt:lpstr>Calibri</vt:lpstr>
      <vt:lpstr>Montserrat ExtraBold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Abdessalem Mami</dc:creator>
  <cp:lastModifiedBy>Rima IBRI</cp:lastModifiedBy>
  <cp:revision>7</cp:revision>
  <dcterms:created xsi:type="dcterms:W3CDTF">2022-09-18T16:46:31Z</dcterms:created>
  <dcterms:modified xsi:type="dcterms:W3CDTF">2022-11-11T21:43:01Z</dcterms:modified>
</cp:coreProperties>
</file>